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handoutMasterIdLst>
    <p:handoutMasterId r:id="rId11"/>
  </p:handoutMasterIdLst>
  <p:sldIdLst>
    <p:sldId id="256" r:id="rId2"/>
    <p:sldId id="268" r:id="rId3"/>
    <p:sldId id="269" r:id="rId4"/>
    <p:sldId id="257" r:id="rId5"/>
    <p:sldId id="270" r:id="rId6"/>
    <p:sldId id="258" r:id="rId7"/>
    <p:sldId id="259" r:id="rId8"/>
    <p:sldId id="261" r:id="rId9"/>
    <p:sldId id="263" r:id="rId10"/>
  </p:sldIdLst>
  <p:sldSz cx="9144000" cy="6858000" type="screen4x3"/>
  <p:notesSz cx="6858000" cy="91900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9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panose="020B0A040201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427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125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Black" panose="020B0A040201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125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9B6CBCF1-212E-4B10-9984-0B9B13554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157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799" y="1964267"/>
            <a:ext cx="5398295" cy="2421464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799" y="4385733"/>
            <a:ext cx="5398295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5870576"/>
            <a:ext cx="1200150" cy="3778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799" y="5870576"/>
            <a:ext cx="3670469" cy="3778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19" y="5870576"/>
            <a:ext cx="413375" cy="377825"/>
          </a:xfrm>
        </p:spPr>
        <p:txBody>
          <a:bodyPr/>
          <a:lstStyle/>
          <a:p>
            <a:fld id="{0C984813-F5E0-4167-A661-29B2F34EB4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810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732865"/>
            <a:ext cx="759857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1" y="932112"/>
            <a:ext cx="656987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5299603"/>
            <a:ext cx="7598570" cy="49371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5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69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3406" y="3352800"/>
            <a:ext cx="7004388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99" y="4343400"/>
            <a:ext cx="7614275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3308581"/>
            <a:ext cx="7598569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777381"/>
            <a:ext cx="759857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6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78400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6206" y="82333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4201" y="609602"/>
            <a:ext cx="71627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0" y="3886200"/>
            <a:ext cx="7601577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5200"/>
            <a:ext cx="7601577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7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2"/>
            <a:ext cx="759857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4351" y="3505200"/>
            <a:ext cx="759857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4343400"/>
            <a:ext cx="759857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2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483BE-79DD-41A0-9B20-19F894B9655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006" y="609600"/>
            <a:ext cx="16189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5874087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99C6-D005-41C9-B99A-D2F5CA5BE0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90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C320-A3F5-4E0C-99C4-45B72B054F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4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uiExpand="1" build="p" bldLvl="5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3308581"/>
            <a:ext cx="7598570" cy="14688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49" y="4777381"/>
            <a:ext cx="759857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8190E-23EE-4EE2-AF7A-D8065910669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21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2142067"/>
            <a:ext cx="3746501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6421" y="2142068"/>
            <a:ext cx="3746499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73E6-1503-48EB-9F8C-8839A06B257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0252" y="2218267"/>
            <a:ext cx="35317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870201"/>
            <a:ext cx="3747692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72003" y="2226734"/>
            <a:ext cx="354211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67612" y="2870201"/>
            <a:ext cx="3746501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D0D7F-7743-4219-9DF0-D667788C98E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607F2-138F-475A-B333-971954482D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5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62AF3-94B1-4C87-80A5-2E783DB0A1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0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074333"/>
            <a:ext cx="2760664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6151" y="609601"/>
            <a:ext cx="4626770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445933"/>
            <a:ext cx="276066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4C50E-D551-4A93-B23D-A1F1ABD471C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0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00200"/>
            <a:ext cx="4623490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2190" y="914400"/>
            <a:ext cx="2460731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971800"/>
            <a:ext cx="4623490" cy="1828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9051-8647-4F06-AECC-4E57E1ECAAC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2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7598569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142068"/>
            <a:ext cx="7598569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2245" y="5870576"/>
            <a:ext cx="12001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870576"/>
            <a:ext cx="5870744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9546" y="5870576"/>
            <a:ext cx="413375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B72CAF-A57F-4607-881B-14577456F9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965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markvanover.weebly.com/terms-assignment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hyperlink" Target="http://markvanover.weebly.com/unit-reading-guides.html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markvanover.weebly.com/weekly-agenda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1964267"/>
            <a:ext cx="6248401" cy="2421464"/>
          </a:xfrm>
        </p:spPr>
        <p:txBody>
          <a:bodyPr>
            <a:normAutofit/>
          </a:bodyPr>
          <a:lstStyle/>
          <a:p>
            <a:r>
              <a:rPr lang="en-US" altLang="en-US" sz="5400" b="1" dirty="0"/>
              <a:t>WHAT AM I DOING HERE !?!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/>
              <a:t>How I teach </a:t>
            </a:r>
            <a:r>
              <a:rPr lang="en-US" altLang="en-US" sz="2800" dirty="0" err="1" smtClean="0"/>
              <a:t>apUSH</a:t>
            </a:r>
            <a:r>
              <a:rPr lang="en-US" altLang="en-US" sz="2800" dirty="0" smtClean="0"/>
              <a:t> and</a:t>
            </a:r>
          </a:p>
          <a:p>
            <a:r>
              <a:rPr lang="en-US" altLang="en-US" sz="2800" dirty="0" smtClean="0"/>
              <a:t>How </a:t>
            </a:r>
            <a:r>
              <a:rPr lang="en-US" altLang="en-US" sz="2800" dirty="0"/>
              <a:t>to survive your AP Course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5">
        <p14:honeycomb/>
      </p:transition>
    </mc:Choice>
    <mc:Fallback xmlns="">
      <p:transition spd="slow" advTm="11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6600" b="1" dirty="0"/>
              <a:t>Types of </a:t>
            </a:r>
            <a:r>
              <a:rPr lang="en-US" altLang="en-US" sz="6600" b="1" dirty="0" smtClean="0"/>
              <a:t>Course Work</a:t>
            </a:r>
            <a:endParaRPr lang="en-US" altLang="en-US" sz="6600" b="1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610600" cy="4876800"/>
          </a:xfrm>
        </p:spPr>
        <p:txBody>
          <a:bodyPr anchor="t">
            <a:normAutofit fontScale="92500" lnSpcReduction="20000"/>
          </a:bodyPr>
          <a:lstStyle/>
          <a:p>
            <a:r>
              <a:rPr lang="en-US" altLang="en-US" dirty="0"/>
              <a:t>	 </a:t>
            </a:r>
            <a:r>
              <a:rPr lang="en-US" altLang="en-US" sz="2800" dirty="0">
                <a:hlinkClick r:id="rId2"/>
              </a:rPr>
              <a:t>Terms Assignments</a:t>
            </a:r>
            <a:endParaRPr lang="en-US" altLang="en-US" sz="2800" dirty="0"/>
          </a:p>
          <a:p>
            <a:pPr lvl="1"/>
            <a:r>
              <a:rPr lang="en-US" altLang="en-US" sz="2800" dirty="0"/>
              <a:t>Terms Bellwork: </a:t>
            </a:r>
            <a:r>
              <a:rPr lang="en-US" altLang="en-US" sz="2800" dirty="0" smtClean="0"/>
              <a:t>Handwritten Only</a:t>
            </a:r>
            <a:endParaRPr lang="en-US" altLang="en-US" sz="2800" dirty="0"/>
          </a:p>
          <a:p>
            <a:pPr lvl="1"/>
            <a:r>
              <a:rPr lang="en-US" altLang="en-US" sz="2800" dirty="0"/>
              <a:t>Terms/Thesis </a:t>
            </a:r>
            <a:r>
              <a:rPr lang="en-US" altLang="en-US" sz="2800" dirty="0" smtClean="0"/>
              <a:t>Bellwork</a:t>
            </a:r>
          </a:p>
          <a:p>
            <a:pPr lvl="1"/>
            <a:r>
              <a:rPr lang="en-US" altLang="en-US" sz="2800" dirty="0" smtClean="0"/>
              <a:t>Short Answer Bellwork (like the AP Exam)</a:t>
            </a:r>
          </a:p>
          <a:p>
            <a:pPr lvl="1"/>
            <a:r>
              <a:rPr lang="en-US" altLang="en-US" sz="2800" dirty="0" smtClean="0"/>
              <a:t>Important: don’t confuse with “Unit Guides” and Quizzes</a:t>
            </a:r>
            <a:endParaRPr lang="en-US" altLang="en-US" sz="2800" dirty="0"/>
          </a:p>
          <a:p>
            <a:r>
              <a:rPr lang="en-US" altLang="en-US" sz="2800" dirty="0" smtClean="0"/>
              <a:t>Historical (Primary) Document </a:t>
            </a:r>
            <a:r>
              <a:rPr lang="en-US" altLang="en-US" sz="2800" dirty="0"/>
              <a:t>Analyses</a:t>
            </a:r>
          </a:p>
          <a:p>
            <a:pPr lvl="1"/>
            <a:r>
              <a:rPr lang="en-US" altLang="en-US" sz="2800" dirty="0" smtClean="0"/>
              <a:t>Assigned on occasion</a:t>
            </a:r>
            <a:endParaRPr lang="en-US" altLang="en-US" sz="2800" dirty="0"/>
          </a:p>
          <a:p>
            <a:r>
              <a:rPr lang="en-US" altLang="en-US" sz="2800" dirty="0" smtClean="0"/>
              <a:t>Secondary Source Analysis (Works by Historians)</a:t>
            </a:r>
            <a:endParaRPr lang="en-US" altLang="en-US" sz="2800" dirty="0"/>
          </a:p>
          <a:p>
            <a:pPr lvl="1"/>
            <a:r>
              <a:rPr lang="en-US" altLang="en-US" sz="2800" dirty="0"/>
              <a:t>Sporadic, but are assigned.</a:t>
            </a:r>
          </a:p>
          <a:p>
            <a:r>
              <a:rPr lang="en-US" altLang="en-US" sz="2800" dirty="0"/>
              <a:t>Group </a:t>
            </a:r>
            <a:r>
              <a:rPr lang="en-US" altLang="en-US" sz="2800" dirty="0" smtClean="0"/>
              <a:t>Project(s)</a:t>
            </a:r>
          </a:p>
          <a:p>
            <a:r>
              <a:rPr lang="en-US" altLang="en-US" sz="2800" b="1" dirty="0" smtClean="0"/>
              <a:t>NOT ALL COURSE WORK WILL BE COLLECTED FOR CREDIT.</a:t>
            </a:r>
            <a:endParaRPr lang="en-US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Consider this…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2142068"/>
            <a:ext cx="8324849" cy="448733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600" dirty="0" smtClean="0"/>
              <a:t>You’re an actor and a show is coming up.  How do you prepare for opening night?</a:t>
            </a:r>
          </a:p>
          <a:p>
            <a:r>
              <a:rPr lang="en-US" sz="3600" dirty="0" smtClean="0"/>
              <a:t>You’re an athlete and you have a game on Thursday. What do you do?</a:t>
            </a:r>
          </a:p>
          <a:p>
            <a:r>
              <a:rPr lang="en-US" sz="3600" dirty="0" smtClean="0"/>
              <a:t>You play the piano, or are a flutist, and there’s an upcoming performance with the orchestra. What do you do?</a:t>
            </a:r>
          </a:p>
          <a:p>
            <a:r>
              <a:rPr lang="en-US" sz="3600" dirty="0" smtClean="0"/>
              <a:t>You’re an APUSH student and there is a quiz on Friday. How do you prepare?</a:t>
            </a:r>
          </a:p>
          <a:p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67">
        <p14:honeycomb/>
      </p:transition>
    </mc:Choice>
    <mc:Fallback xmlns="">
      <p:transition spd="slow" advTm="966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260" x="1136650" y="5003800"/>
          <p14:tracePt t="71299" x="1136650" y="5010150"/>
          <p14:tracePt t="71314" x="1181100" y="5010150"/>
          <p14:tracePt t="71331" x="1250950" y="5010150"/>
          <p14:tracePt t="71347" x="1327150" y="5016500"/>
          <p14:tracePt t="71365" x="1492250" y="5022850"/>
          <p14:tracePt t="71381" x="1644650" y="5022850"/>
          <p14:tracePt t="71397" x="1822450" y="5022850"/>
          <p14:tracePt t="71414" x="2044700" y="5022850"/>
          <p14:tracePt t="71431" x="2286000" y="5022850"/>
          <p14:tracePt t="71448" x="2692400" y="5003800"/>
          <p14:tracePt t="71464" x="2952750" y="4984750"/>
          <p14:tracePt t="71481" x="3181350" y="4972050"/>
          <p14:tracePt t="71497" x="3352800" y="4953000"/>
          <p14:tracePt t="71514" x="3524250" y="4927600"/>
          <p14:tracePt t="71531" x="3581400" y="4914900"/>
          <p14:tracePt t="71547" x="3613150" y="4908550"/>
          <p14:tracePt t="71564" x="3644900" y="4895850"/>
          <p14:tracePt t="71582" x="3695700" y="4889500"/>
          <p14:tracePt t="71597" x="3727450" y="4889500"/>
          <p14:tracePt t="71614" x="3746500" y="4883150"/>
          <p14:tracePt t="71631" x="3765550" y="4883150"/>
          <p14:tracePt t="71647" x="3816350" y="4883150"/>
          <p14:tracePt t="71665" x="3956050" y="4895850"/>
          <p14:tracePt t="71681" x="4070350" y="4914900"/>
          <p14:tracePt t="71697" x="4178300" y="4927600"/>
          <p14:tracePt t="71714" x="4292600" y="4927600"/>
          <p14:tracePt t="71731" x="4375150" y="4927600"/>
          <p14:tracePt t="71747" x="4451350" y="4927600"/>
          <p14:tracePt t="71764" x="4464050" y="4927600"/>
          <p14:tracePt t="71836" x="4457700" y="4927600"/>
          <p14:tracePt t="71844" x="4451350" y="4927600"/>
          <p14:tracePt t="71851" x="4445000" y="4927600"/>
          <p14:tracePt t="71864" x="4432300" y="4927600"/>
          <p14:tracePt t="71882" x="4419600" y="4927600"/>
          <p14:tracePt t="71898" x="4406900" y="4927600"/>
          <p14:tracePt t="71914" x="4400550" y="4927600"/>
          <p14:tracePt t="71931" x="4387850" y="4921250"/>
          <p14:tracePt t="71948" x="4375150" y="4914900"/>
          <p14:tracePt t="71981" x="4368800" y="4908550"/>
          <p14:tracePt t="72001" x="4362450" y="4902200"/>
          <p14:tracePt t="72014" x="4356100" y="4895850"/>
          <p14:tracePt t="72031" x="4343400" y="4895850"/>
          <p14:tracePt t="72048" x="4298950" y="4889500"/>
          <p14:tracePt t="72064" x="4279900" y="4889500"/>
          <p14:tracePt t="72081" x="4273550" y="4889500"/>
          <p14:tracePt t="72097" x="4267200" y="4889500"/>
          <p14:tracePt t="72115" x="4260850" y="4883150"/>
          <p14:tracePt t="72131" x="4254500" y="4876800"/>
          <p14:tracePt t="72148" x="4222750" y="4870450"/>
          <p14:tracePt t="72164" x="4171950" y="4851400"/>
          <p14:tracePt t="72181" x="4102100" y="4832350"/>
          <p14:tracePt t="72198" x="3987800" y="4806950"/>
          <p14:tracePt t="72214" x="3898900" y="4775200"/>
          <p14:tracePt t="72231" x="3816350" y="4749800"/>
          <p14:tracePt t="72248" x="3727450" y="4730750"/>
          <p14:tracePt t="72265" x="3556000" y="4711700"/>
          <p14:tracePt t="72281" x="3403600" y="4711700"/>
          <p14:tracePt t="72298" x="3238500" y="4705350"/>
          <p14:tracePt t="72314" x="3041650" y="4686300"/>
          <p14:tracePt t="72331" x="2863850" y="4667250"/>
          <p14:tracePt t="72348" x="2609850" y="4635500"/>
          <p14:tracePt t="72364" x="2482850" y="4622800"/>
          <p14:tracePt t="72381" x="2381250" y="4616450"/>
          <p14:tracePt t="72398" x="2292350" y="4610100"/>
          <p14:tracePt t="72415" x="2114550" y="4610100"/>
          <p14:tracePt t="72431" x="2000250" y="4610100"/>
          <p14:tracePt t="72448" x="1860550" y="4610100"/>
          <p14:tracePt t="72464" x="1720850" y="4610100"/>
          <p14:tracePt t="72481" x="1612900" y="4610100"/>
          <p14:tracePt t="72498" x="1435100" y="4610100"/>
          <p14:tracePt t="72514" x="1320800" y="4610100"/>
          <p14:tracePt t="72531" x="1187450" y="4603750"/>
          <p14:tracePt t="72547" x="1047750" y="4591050"/>
          <p14:tracePt t="72565" x="895350" y="4591050"/>
          <p14:tracePt t="72581" x="819150" y="4591050"/>
          <p14:tracePt t="72597" x="774700" y="4591050"/>
          <p14:tracePt t="72614" x="736600" y="4591050"/>
          <p14:tracePt t="72631" x="704850" y="4591050"/>
          <p14:tracePt t="72648" x="635000" y="4603750"/>
          <p14:tracePt t="72664" x="571500" y="4622800"/>
          <p14:tracePt t="72681" x="508000" y="4641850"/>
          <p14:tracePt t="72698" x="469900" y="4648200"/>
          <p14:tracePt t="72715" x="431800" y="4673600"/>
          <p14:tracePt t="72731" x="406400" y="4699000"/>
          <p14:tracePt t="72748" x="381000" y="4718050"/>
          <p14:tracePt t="72764" x="355600" y="4743450"/>
          <p14:tracePt t="72782" x="323850" y="4775200"/>
          <p14:tracePt t="72798" x="304800" y="4806950"/>
          <p14:tracePt t="72814" x="298450" y="4832350"/>
          <p14:tracePt t="72831" x="298450" y="4870450"/>
          <p14:tracePt t="72847" x="298450" y="4914900"/>
          <p14:tracePt t="72865" x="336550" y="5016500"/>
          <p14:tracePt t="72881" x="419100" y="5105400"/>
          <p14:tracePt t="72898" x="533400" y="5187950"/>
          <p14:tracePt t="72914" x="730250" y="5238750"/>
          <p14:tracePt t="72931" x="1016000" y="5251450"/>
          <p14:tracePt t="72948" x="1498600" y="5213350"/>
          <p14:tracePt t="72964" x="1816100" y="5162550"/>
          <p14:tracePt t="72981" x="2095500" y="5124450"/>
          <p14:tracePt t="72998" x="2374900" y="5092700"/>
          <p14:tracePt t="73015" x="2768600" y="5060950"/>
          <p14:tracePt t="73031" x="2959100" y="5041900"/>
          <p14:tracePt t="73048" x="3073400" y="5022850"/>
          <p14:tracePt t="73064" x="3168650" y="5010150"/>
          <p14:tracePt t="73082" x="3200400" y="4997450"/>
          <p14:tracePt t="73098" x="3206750" y="4972050"/>
          <p14:tracePt t="73114" x="3200400" y="4927600"/>
          <p14:tracePt t="73131" x="3168650" y="4889500"/>
          <p14:tracePt t="73148" x="3124200" y="4851400"/>
          <p14:tracePt t="73165" x="3022600" y="4781550"/>
          <p14:tracePt t="73181" x="2857500" y="4724400"/>
          <p14:tracePt t="73198" x="2647950" y="4673600"/>
          <p14:tracePt t="73214" x="2419350" y="4635500"/>
          <p14:tracePt t="73232" x="2082800" y="4622800"/>
          <p14:tracePt t="73248" x="1873250" y="4622800"/>
          <p14:tracePt t="73264" x="1720850" y="4629150"/>
          <p14:tracePt t="73281" x="1638300" y="4654550"/>
          <p14:tracePt t="73298" x="1581150" y="4686300"/>
          <p14:tracePt t="73315" x="1543050" y="4749800"/>
          <p14:tracePt t="73331" x="1543050" y="4819650"/>
          <p14:tracePt t="73348" x="1619250" y="4902200"/>
          <p14:tracePt t="73365" x="1765300" y="4991100"/>
          <p14:tracePt t="73382" x="2178050" y="5073650"/>
          <p14:tracePt t="73398" x="2495550" y="5080000"/>
          <p14:tracePt t="73414" x="2838450" y="5048250"/>
          <p14:tracePt t="73431" x="3130550" y="4997450"/>
          <p14:tracePt t="73448" x="3321050" y="4959350"/>
          <p14:tracePt t="73465" x="3416300" y="4908550"/>
          <p14:tracePt t="73481" x="3429000" y="4851400"/>
          <p14:tracePt t="73498" x="3359150" y="4794250"/>
          <p14:tracePt t="73514" x="3111500" y="4730750"/>
          <p14:tracePt t="73531" x="2705100" y="4673600"/>
          <p14:tracePt t="73548" x="2057400" y="4635500"/>
          <p14:tracePt t="73564" x="1682750" y="4629150"/>
          <p14:tracePt t="73581" x="1409700" y="4629150"/>
          <p14:tracePt t="73598" x="1314450" y="4629150"/>
          <p14:tracePt t="73615" x="1136650" y="4686300"/>
          <p14:tracePt t="73631" x="1104900" y="4711700"/>
          <p14:tracePt t="73648" x="1098550" y="4749800"/>
          <p14:tracePt t="73665" x="1092200" y="4787900"/>
          <p14:tracePt t="73682" x="1104900" y="4870450"/>
          <p14:tracePt t="73698" x="1181100" y="4927600"/>
          <p14:tracePt t="73714" x="1346200" y="4991100"/>
          <p14:tracePt t="73732" x="1631950" y="5029200"/>
          <p14:tracePt t="73748" x="1974850" y="5041900"/>
          <p14:tracePt t="73765" x="2495550" y="5041900"/>
          <p14:tracePt t="73781" x="2774950" y="5016500"/>
          <p14:tracePt t="73798" x="2940050" y="4991100"/>
          <p14:tracePt t="73814" x="2990850" y="4978400"/>
          <p14:tracePt t="73816" x="2997200" y="4972050"/>
          <p14:tracePt t="73831" x="2997200" y="4946650"/>
          <p14:tracePt t="73848" x="2711450" y="4883150"/>
          <p14:tracePt t="73865" x="2381250" y="4857750"/>
          <p14:tracePt t="73881" x="2051050" y="4845050"/>
          <p14:tracePt t="73898" x="1765300" y="4845050"/>
          <p14:tracePt t="73915" x="1403350" y="4845050"/>
          <p14:tracePt t="73931" x="1270000" y="4889500"/>
          <p14:tracePt t="73948" x="1219200" y="4933950"/>
          <p14:tracePt t="73965" x="1206500" y="4978400"/>
          <p14:tracePt t="73981" x="1206500" y="5022850"/>
          <p14:tracePt t="73983" x="1231900" y="5060950"/>
          <p14:tracePt t="73998" x="1371600" y="5124450"/>
          <p14:tracePt t="74015" x="1670050" y="5175250"/>
          <p14:tracePt t="74031" x="2070100" y="5200650"/>
          <p14:tracePt t="74048" x="2482850" y="5200650"/>
          <p14:tracePt t="74065" x="2952750" y="5149850"/>
          <p14:tracePt t="74081" x="3060700" y="5130800"/>
          <p14:tracePt t="74098" x="3079750" y="5105400"/>
          <p14:tracePt t="74115" x="2984500" y="5067300"/>
          <p14:tracePt t="74131" x="2692400" y="5048250"/>
          <p14:tracePt t="74149" x="2279650" y="5048250"/>
          <p14:tracePt t="74165" x="2057400" y="5048250"/>
          <p14:tracePt t="74181" x="1885950" y="5048250"/>
          <p14:tracePt t="74198" x="1752600" y="5048250"/>
          <p14:tracePt t="74215" x="1676400" y="5060950"/>
          <p14:tracePt t="74231" x="1670050" y="5092700"/>
          <p14:tracePt t="74248" x="1733550" y="5143500"/>
          <p14:tracePt t="74265" x="1962150" y="5175250"/>
          <p14:tracePt t="74282" x="2368550" y="5181600"/>
          <p14:tracePt t="74298" x="2635250" y="5181600"/>
          <p14:tracePt t="74315" x="2806700" y="5162550"/>
          <p14:tracePt t="74331" x="2870200" y="5149850"/>
          <p14:tracePt t="74348" x="2882900" y="5143500"/>
          <p14:tracePt t="74366" x="2781300" y="5105400"/>
          <p14:tracePt t="74381" x="2540000" y="5073650"/>
          <p14:tracePt t="74398" x="2330450" y="5067300"/>
          <p14:tracePt t="74414" x="2178050" y="5067300"/>
          <p14:tracePt t="74431" x="2108200" y="5067300"/>
          <p14:tracePt t="74448" x="2082800" y="5067300"/>
          <p14:tracePt t="74464" x="2178050" y="5092700"/>
          <p14:tracePt t="74481" x="2438400" y="5118100"/>
          <p14:tracePt t="74498" x="2711450" y="5137150"/>
          <p14:tracePt t="74515" x="3041650" y="5143500"/>
          <p14:tracePt t="74531" x="3130550" y="5143500"/>
          <p14:tracePt t="74548" x="3155950" y="5143500"/>
          <p14:tracePt t="74604" x="3149600" y="5149850"/>
          <p14:tracePt t="74605" x="3143250" y="5149850"/>
          <p14:tracePt t="74615" x="3136900" y="5149850"/>
          <p14:tracePt t="74632" x="3130550" y="5156200"/>
          <p14:tracePt t="74679" x="3130550" y="5162550"/>
          <p14:tracePt t="74687" x="3136900" y="5175250"/>
          <p14:tracePt t="74698" x="3162300" y="5181600"/>
          <p14:tracePt t="74715" x="3244850" y="5200650"/>
          <p14:tracePt t="74733" x="3416300" y="5232400"/>
          <p14:tracePt t="74748" x="3556000" y="5245100"/>
          <p14:tracePt t="74765" x="3683000" y="5245100"/>
          <p14:tracePt t="74781" x="3733800" y="5245100"/>
          <p14:tracePt t="74798" x="3759200" y="5245100"/>
          <p14:tracePt t="74815" x="3784600" y="5245100"/>
          <p14:tracePt t="74831" x="3790950" y="5245100"/>
          <p14:tracePt t="74927" x="3797300" y="5245100"/>
          <p14:tracePt t="74934" x="3803650" y="5245100"/>
          <p14:tracePt t="74942" x="3816350" y="5245100"/>
          <p14:tracePt t="74950" x="3829050" y="5251450"/>
          <p14:tracePt t="74966" x="3886200" y="5257800"/>
          <p14:tracePt t="74981" x="3962400" y="5270500"/>
          <p14:tracePt t="74998" x="4019550" y="5270500"/>
          <p14:tracePt t="75015" x="4057650" y="5270500"/>
          <p14:tracePt t="75032" x="4064000" y="5270500"/>
          <p14:tracePt t="75069" x="4070350" y="5276850"/>
          <p14:tracePt t="75081" x="4076700" y="5276850"/>
          <p14:tracePt t="75098" x="4114800" y="5289550"/>
          <p14:tracePt t="75116" x="4222750" y="5302250"/>
          <p14:tracePt t="75132" x="4330700" y="5308600"/>
          <p14:tracePt t="75148" x="4445000" y="5308600"/>
          <p14:tracePt t="75165" x="4527550" y="5308600"/>
          <p14:tracePt t="75182" x="4572000" y="5308600"/>
          <p14:tracePt t="75198" x="4603750" y="5308600"/>
          <p14:tracePt t="75215" x="4616450" y="5308600"/>
          <p14:tracePt t="75232" x="4635500" y="5308600"/>
          <p14:tracePt t="75248" x="4654550" y="5308600"/>
          <p14:tracePt t="75266" x="4673600" y="5308600"/>
          <p14:tracePt t="75407" x="4679950" y="5308600"/>
          <p14:tracePt t="75602" x="4679950" y="5314950"/>
          <p14:tracePt t="75610" x="4673600" y="5314950"/>
          <p14:tracePt t="75617" x="4673600" y="5321300"/>
          <p14:tracePt t="75632" x="4667250" y="5321300"/>
          <p14:tracePt t="75648" x="4660900" y="5327650"/>
          <p14:tracePt t="75677" x="4660900" y="5334000"/>
          <p14:tracePt t="75850" x="4654550" y="5340350"/>
          <p14:tracePt t="76007" x="4648200" y="5346700"/>
          <p14:tracePt t="76045" x="4648200" y="5353050"/>
          <p14:tracePt t="76052" x="4648200" y="5359400"/>
          <p14:tracePt t="76195" x="4648200" y="5365750"/>
          <p14:tracePt t="76202" x="4648200" y="5372100"/>
          <p14:tracePt t="76215" x="4641850" y="5372100"/>
          <p14:tracePt t="76232" x="4635500" y="5372100"/>
          <p14:tracePt t="76249" x="4610100" y="5378450"/>
          <p14:tracePt t="76265" x="4597400" y="5384800"/>
          <p14:tracePt t="76282" x="4591050" y="5384800"/>
          <p14:tracePt t="76298" x="4584700" y="5384800"/>
          <p14:tracePt t="76622" x="4584700" y="5391150"/>
          <p14:tracePt t="76637" x="4584700" y="5397500"/>
          <p14:tracePt t="76660" x="4584700" y="5403850"/>
          <p14:tracePt t="76697" x="4591050" y="5410200"/>
          <p14:tracePt t="76705" x="4597400" y="5416550"/>
          <p14:tracePt t="76855" x="4591050" y="5416550"/>
          <p14:tracePt t="76863" x="4584700" y="5416550"/>
          <p14:tracePt t="76870" x="4578350" y="5416550"/>
          <p14:tracePt t="76882" x="4572000" y="5416550"/>
          <p14:tracePt t="76899" x="4559300" y="5416550"/>
          <p14:tracePt t="76915" x="4552950" y="5416550"/>
          <p14:tracePt t="77057" x="4546600" y="5416550"/>
          <p14:tracePt t="77066" x="4546600" y="5422900"/>
          <p14:tracePt t="77080" x="4546600" y="5429250"/>
          <p14:tracePt t="79495" x="4540250" y="5429250"/>
          <p14:tracePt t="80118" x="4533900" y="5429250"/>
          <p14:tracePt t="80126" x="4502150" y="5429250"/>
          <p14:tracePt t="80134" x="4451350" y="5429250"/>
          <p14:tracePt t="80149" x="4305300" y="5435600"/>
          <p14:tracePt t="80166" x="4102100" y="5454650"/>
          <p14:tracePt t="80183" x="3905250" y="5473700"/>
          <p14:tracePt t="80199" x="3740150" y="5505450"/>
          <p14:tracePt t="80217" x="3505200" y="5562600"/>
          <p14:tracePt t="80232" x="3352800" y="5619750"/>
          <p14:tracePt t="80249" x="3200400" y="5664200"/>
          <p14:tracePt t="80266" x="3060700" y="5708650"/>
          <p14:tracePt t="80284" x="2800350" y="5772150"/>
          <p14:tracePt t="80299" x="2641600" y="5816600"/>
          <p14:tracePt t="80316" x="2495550" y="5867400"/>
          <p14:tracePt t="80333" x="2381250" y="5905500"/>
          <p14:tracePt t="80349" x="2292350" y="5943600"/>
          <p14:tracePt t="80367" x="2184400" y="6000750"/>
          <p14:tracePt t="80383" x="2108200" y="6045200"/>
          <p14:tracePt t="80399" x="2044700" y="6089650"/>
          <p14:tracePt t="80416" x="1949450" y="6134100"/>
          <p14:tracePt t="80432" x="1841500" y="6178550"/>
          <p14:tracePt t="80449" x="1695450" y="6248400"/>
          <p14:tracePt t="80466" x="1631950" y="6286500"/>
          <p14:tracePt t="80483" x="1581150" y="6318250"/>
          <p14:tracePt t="80499" x="1536700" y="6343650"/>
          <p14:tracePt t="80517" x="1466850" y="6407150"/>
          <p14:tracePt t="80532" x="1403350" y="6470650"/>
          <p14:tracePt t="80549" x="1346200" y="6515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598569" cy="1456267"/>
          </a:xfrm>
        </p:spPr>
        <p:txBody>
          <a:bodyPr>
            <a:normAutofit fontScale="90000"/>
          </a:bodyPr>
          <a:lstStyle/>
          <a:p>
            <a:r>
              <a:rPr lang="en-US" altLang="en-US" sz="6000" b="1" dirty="0"/>
              <a:t>Unit </a:t>
            </a:r>
            <a:r>
              <a:rPr lang="en-US" altLang="en-US" sz="6000" b="1" dirty="0" smtClean="0"/>
              <a:t>Guides:</a:t>
            </a:r>
            <a:br>
              <a:rPr lang="en-US" altLang="en-US" sz="6000" b="1" dirty="0" smtClean="0"/>
            </a:br>
            <a:r>
              <a:rPr lang="en-US" altLang="en-US" sz="6000" b="1" dirty="0" smtClean="0"/>
              <a:t>Quizzes and Tests</a:t>
            </a:r>
            <a:endParaRPr lang="en-US" altLang="en-US" sz="6000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84867"/>
            <a:ext cx="8001000" cy="4495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hlinkClick r:id="rId5"/>
              </a:rPr>
              <a:t>Online</a:t>
            </a:r>
            <a:endParaRPr lang="en-US" altLang="en-US" sz="2800" dirty="0"/>
          </a:p>
          <a:p>
            <a:pPr>
              <a:lnSpc>
                <a:spcPct val="80000"/>
              </a:lnSpc>
            </a:pPr>
            <a:r>
              <a:rPr lang="en-US" altLang="en-US" sz="2800" dirty="0" smtClean="0"/>
              <a:t>The key: interaction, interaction, interaction.</a:t>
            </a:r>
          </a:p>
          <a:p>
            <a:pPr>
              <a:lnSpc>
                <a:spcPct val="80000"/>
              </a:lnSpc>
            </a:pPr>
            <a:r>
              <a:rPr lang="en-US" altLang="en-US" sz="2800" dirty="0" smtClean="0"/>
              <a:t>Designed </a:t>
            </a:r>
            <a:r>
              <a:rPr lang="en-US" altLang="en-US" sz="2800" dirty="0"/>
              <a:t>to help you clarify information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Identify, define, describe, and discuss the importance of </a:t>
            </a:r>
            <a:r>
              <a:rPr lang="en-US" altLang="en-US" sz="2400" dirty="0" smtClean="0"/>
              <a:t>vocabulary listings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Objectives: teacher talk for “what you should know”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Review questions to help you interact with </a:t>
            </a:r>
            <a:r>
              <a:rPr lang="en-US" altLang="en-US" sz="2400" dirty="0" smtClean="0"/>
              <a:t>material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HANDWRITTEN NOTES CAN BE USED ON QUIZZES</a:t>
            </a: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Reading “Due Dates”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Differ according to unit needs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Sometimes may have a specified reading “due date”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But beware: make </a:t>
            </a:r>
            <a:r>
              <a:rPr lang="en-US" altLang="en-US" sz="2400" dirty="0"/>
              <a:t>sure all specified chapters are read by the end of the unit.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72">
        <p14:honeycomb/>
      </p:transition>
    </mc:Choice>
    <mc:Fallback xmlns="">
      <p:transition spd="slow" advTm="142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11" grpId="0" build="p" bldLvl="5" autoUpdateAnimBg="0"/>
    </p:bldLst>
  </p:timing>
  <p:extLst>
    <p:ext uri="{3A86A75C-4F4B-4683-9AE1-C65F6400EC91}">
      <p14:laserTraceLst xmlns:p14="http://schemas.microsoft.com/office/powerpoint/2010/main">
        <p14:tracePtLst>
          <p14:tracePt t="43242" x="889000" y="5854700"/>
          <p14:tracePt t="43258" x="825500" y="5657850"/>
          <p14:tracePt t="43276" x="768350" y="5441950"/>
          <p14:tracePt t="43292" x="755650" y="5346700"/>
          <p14:tracePt t="43308" x="749300" y="5283200"/>
          <p14:tracePt t="43325" x="749300" y="5232400"/>
          <p14:tracePt t="43342" x="762000" y="5187950"/>
          <p14:tracePt t="43358" x="800100" y="5105400"/>
          <p14:tracePt t="43375" x="838200" y="5041900"/>
          <p14:tracePt t="43392" x="895350" y="4959350"/>
          <p14:tracePt t="43408" x="958850" y="4864100"/>
          <p14:tracePt t="43426" x="1060450" y="4730750"/>
          <p14:tracePt t="43442" x="1130300" y="4648200"/>
          <p14:tracePt t="43459" x="1231900" y="4552950"/>
          <p14:tracePt t="43475" x="1333500" y="4451350"/>
          <p14:tracePt t="43492" x="1447800" y="4337050"/>
          <p14:tracePt t="43508" x="1587500" y="4171950"/>
          <p14:tracePt t="43525" x="1638300" y="4070350"/>
          <p14:tracePt t="43542" x="1663700" y="3981450"/>
          <p14:tracePt t="43559" x="1676400" y="3905250"/>
          <p14:tracePt t="43575" x="1689100" y="3810000"/>
          <p14:tracePt t="43592" x="1695450" y="3746500"/>
          <p14:tracePt t="43609" x="1701800" y="3683000"/>
          <p14:tracePt t="43625" x="1714500" y="3600450"/>
          <p14:tracePt t="43642" x="1733550" y="3524250"/>
          <p14:tracePt t="43644" x="1739900" y="3479800"/>
          <p14:tracePt t="43658" x="1784350" y="3397250"/>
          <p14:tracePt t="43675" x="1816100" y="3340100"/>
          <p14:tracePt t="43692" x="1854200" y="3270250"/>
          <p14:tracePt t="43709" x="1885950" y="3206750"/>
          <p14:tracePt t="43726" x="1924050" y="3111500"/>
          <p14:tracePt t="43742" x="1936750" y="3060700"/>
          <p14:tracePt t="43758" x="1949450" y="3016250"/>
          <p14:tracePt t="43775" x="1962150" y="2984500"/>
          <p14:tracePt t="43792" x="1962150" y="2965450"/>
          <p14:tracePt t="43808" x="1974850" y="2933700"/>
          <p14:tracePt t="43825" x="1974850" y="2914650"/>
          <p14:tracePt t="43842" x="1981200" y="2895600"/>
          <p14:tracePt t="43858" x="1981200" y="2870200"/>
          <p14:tracePt t="43875" x="1981200" y="2851150"/>
          <p14:tracePt t="43892" x="1981200" y="2838450"/>
          <p14:tracePt t="43928" x="1981200" y="2832100"/>
          <p14:tracePt t="43942" x="1981200" y="2819400"/>
          <p14:tracePt t="43959" x="1968500" y="2800350"/>
          <p14:tracePt t="43975" x="1955800" y="2787650"/>
          <p14:tracePt t="43992" x="1943100" y="2781300"/>
          <p14:tracePt t="44008" x="1930400" y="2781300"/>
          <p14:tracePt t="44026" x="1911350" y="2781300"/>
          <p14:tracePt t="44042" x="1879600" y="2781300"/>
          <p14:tracePt t="44058" x="1841500" y="2787650"/>
          <p14:tracePt t="44075" x="1809750" y="2800350"/>
          <p14:tracePt t="44092" x="1784350" y="2813050"/>
          <p14:tracePt t="44109" x="1758950" y="2832100"/>
          <p14:tracePt t="44125" x="1752600" y="2838450"/>
          <p14:tracePt t="44142" x="1746250" y="2838450"/>
          <p14:tracePt t="44159" x="1739900" y="2844800"/>
          <p14:tracePt t="44176" x="1727200" y="2857500"/>
          <p14:tracePt t="44192" x="1727200" y="2870200"/>
          <p14:tracePt t="44209" x="1727200" y="2889250"/>
          <p14:tracePt t="44225" x="1727200" y="2914650"/>
          <p14:tracePt t="44242" x="1727200" y="2946400"/>
          <p14:tracePt t="44259" x="1739900" y="2984500"/>
          <p14:tracePt t="44275" x="1758950" y="3009900"/>
          <p14:tracePt t="44292" x="1784350" y="3041650"/>
          <p14:tracePt t="44309" x="1822450" y="3060700"/>
          <p14:tracePt t="44326" x="1892300" y="3092450"/>
          <p14:tracePt t="44342" x="1974850" y="3111500"/>
          <p14:tracePt t="44358" x="2076450" y="3111500"/>
          <p14:tracePt t="44375" x="2184400" y="3117850"/>
          <p14:tracePt t="44392" x="2286000" y="3124200"/>
          <p14:tracePt t="44409" x="2425700" y="3130550"/>
          <p14:tracePt t="44426" x="2508250" y="3136900"/>
          <p14:tracePt t="44442" x="2584450" y="3143250"/>
          <p14:tracePt t="44459" x="2660650" y="3149600"/>
          <p14:tracePt t="44476" x="2755900" y="3162300"/>
          <p14:tracePt t="44492" x="2825750" y="3175000"/>
          <p14:tracePt t="44509" x="2908300" y="3187700"/>
          <p14:tracePt t="44525" x="3003550" y="3194050"/>
          <p14:tracePt t="44542" x="3098800" y="3194050"/>
          <p14:tracePt t="44559" x="3270250" y="3206750"/>
          <p14:tracePt t="44575" x="3378200" y="3206750"/>
          <p14:tracePt t="44592" x="3460750" y="3206750"/>
          <p14:tracePt t="44609" x="3536950" y="3206750"/>
          <p14:tracePt t="44626" x="3613150" y="3206750"/>
          <p14:tracePt t="44642" x="3676650" y="3213100"/>
          <p14:tracePt t="44658" x="3752850" y="3213100"/>
          <p14:tracePt t="44675" x="3829050" y="3213100"/>
          <p14:tracePt t="44692" x="3898900" y="3213100"/>
          <p14:tracePt t="44709" x="3981450" y="3213100"/>
          <p14:tracePt t="44726" x="4038600" y="3213100"/>
          <p14:tracePt t="44742" x="4108450" y="3200400"/>
          <p14:tracePt t="44759" x="4184650" y="3187700"/>
          <p14:tracePt t="44776" x="4305300" y="3168650"/>
          <p14:tracePt t="44792" x="4362450" y="3162300"/>
          <p14:tracePt t="44809" x="4432300" y="3162300"/>
          <p14:tracePt t="44826" x="4521200" y="3162300"/>
          <p14:tracePt t="44842" x="4603750" y="3162300"/>
          <p14:tracePt t="44859" x="4724400" y="3162300"/>
          <p14:tracePt t="44876" x="4813300" y="3168650"/>
          <p14:tracePt t="44892" x="4864100" y="3168650"/>
          <p14:tracePt t="44909" x="5010150" y="3175000"/>
          <p14:tracePt t="44926" x="5149850" y="3175000"/>
          <p14:tracePt t="44942" x="5251450" y="3175000"/>
          <p14:tracePt t="44959" x="5378450" y="3181350"/>
          <p14:tracePt t="44976" x="5511800" y="3181350"/>
          <p14:tracePt t="44992" x="5664200" y="3187700"/>
          <p14:tracePt t="45009" x="5930900" y="3194050"/>
          <p14:tracePt t="45025" x="6121400" y="3200400"/>
          <p14:tracePt t="45042" x="6318250" y="3200400"/>
          <p14:tracePt t="45059" x="6502400" y="3213100"/>
          <p14:tracePt t="45076" x="6756400" y="3219450"/>
          <p14:tracePt t="45092" x="6889750" y="3219450"/>
          <p14:tracePt t="45109" x="7042150" y="3219450"/>
          <p14:tracePt t="45126" x="7188200" y="3219450"/>
          <p14:tracePt t="45142" x="7327900" y="3219450"/>
          <p14:tracePt t="45145" x="7416800" y="3219450"/>
          <p14:tracePt t="45159" x="7594600" y="3219450"/>
          <p14:tracePt t="45176" x="7772400" y="3213100"/>
          <p14:tracePt t="45193" x="7924800" y="3200400"/>
          <p14:tracePt t="45209" x="8039100" y="3187700"/>
          <p14:tracePt t="45226" x="8166100" y="3162300"/>
          <p14:tracePt t="45242" x="8242300" y="3149600"/>
          <p14:tracePt t="45259" x="8318500" y="3130550"/>
          <p14:tracePt t="45276" x="8394700" y="3117850"/>
          <p14:tracePt t="45292" x="8432800" y="3111500"/>
          <p14:tracePt t="45309" x="8445500" y="3111500"/>
          <p14:tracePt t="45326" x="8451850" y="3098800"/>
          <p14:tracePt t="45342" x="8407400" y="3060700"/>
          <p14:tracePt t="45359" x="8280400" y="3028950"/>
          <p14:tracePt t="45376" x="8007350" y="2971800"/>
          <p14:tracePt t="45393" x="7734300" y="2933700"/>
          <p14:tracePt t="45409" x="7435850" y="2901950"/>
          <p14:tracePt t="45425" x="7086600" y="2876550"/>
          <p14:tracePt t="45442" x="6731000" y="2870200"/>
          <p14:tracePt t="45459" x="6235700" y="2870200"/>
          <p14:tracePt t="45476" x="5930900" y="2870200"/>
          <p14:tracePt t="45492" x="5645150" y="2870200"/>
          <p14:tracePt t="45509" x="5340350" y="2870200"/>
          <p14:tracePt t="45526" x="4813300" y="2870200"/>
          <p14:tracePt t="45542" x="4445000" y="2870200"/>
          <p14:tracePt t="45559" x="4089400" y="2870200"/>
          <p14:tracePt t="45575" x="3790950" y="2889250"/>
          <p14:tracePt t="45593" x="3543300" y="2921000"/>
          <p14:tracePt t="45609" x="3244850" y="2971800"/>
          <p14:tracePt t="45625" x="3067050" y="2990850"/>
          <p14:tracePt t="45642" x="2940050" y="3009900"/>
          <p14:tracePt t="45659" x="2800350" y="3022600"/>
          <p14:tracePt t="45677" x="2603500" y="3060700"/>
          <p14:tracePt t="45692" x="2463800" y="3086100"/>
          <p14:tracePt t="45709" x="2311400" y="3111500"/>
          <p14:tracePt t="45726" x="2108200" y="3130550"/>
          <p14:tracePt t="45742" x="1892300" y="3130550"/>
          <p14:tracePt t="45759" x="1574800" y="3130550"/>
          <p14:tracePt t="45776" x="1428750" y="3136900"/>
          <p14:tracePt t="45792" x="1333500" y="3143250"/>
          <p14:tracePt t="45809" x="1301750" y="3149600"/>
          <p14:tracePt t="45826" x="1276350" y="3162300"/>
          <p14:tracePt t="45842" x="1276350" y="3187700"/>
          <p14:tracePt t="45859" x="1276350" y="3206750"/>
          <p14:tracePt t="45876" x="1276350" y="3225800"/>
          <p14:tracePt t="45892" x="1282700" y="3238500"/>
          <p14:tracePt t="45909" x="1308100" y="3270250"/>
          <p14:tracePt t="45926" x="1384300" y="3302000"/>
          <p14:tracePt t="45942" x="1504950" y="3327400"/>
          <p14:tracePt t="45959" x="1663700" y="3352800"/>
          <p14:tracePt t="45976" x="1924050" y="3371850"/>
          <p14:tracePt t="45992" x="2114550" y="3378200"/>
          <p14:tracePt t="46009" x="2311400" y="3378200"/>
          <p14:tracePt t="46025" x="2470150" y="3378200"/>
          <p14:tracePt t="46042" x="2705100" y="3378200"/>
          <p14:tracePt t="46059" x="3143250" y="3378200"/>
          <p14:tracePt t="46076" x="3517900" y="3378200"/>
          <p14:tracePt t="46092" x="3937000" y="3378200"/>
          <p14:tracePt t="46109" x="4381500" y="3378200"/>
          <p14:tracePt t="46127" x="5003800" y="3365500"/>
          <p14:tracePt t="46142" x="5372100" y="3365500"/>
          <p14:tracePt t="46159" x="5708650" y="3365500"/>
          <p14:tracePt t="46176" x="6064250" y="3365500"/>
          <p14:tracePt t="46192" x="6400800" y="3365500"/>
          <p14:tracePt t="46209" x="6889750" y="3346450"/>
          <p14:tracePt t="46226" x="7181850" y="3327400"/>
          <p14:tracePt t="46242" x="7435850" y="3302000"/>
          <p14:tracePt t="46259" x="7588250" y="3276600"/>
          <p14:tracePt t="46277" x="7721600" y="3251200"/>
          <p14:tracePt t="46293" x="7766050" y="3244850"/>
          <p14:tracePt t="46309" x="7810500" y="3225800"/>
          <p14:tracePt t="46326" x="7886700" y="3200400"/>
          <p14:tracePt t="46342" x="7981950" y="3175000"/>
          <p14:tracePt t="46359" x="8102600" y="3130550"/>
          <p14:tracePt t="46375" x="8121650" y="3111500"/>
          <p14:tracePt t="46393" x="8128000" y="3079750"/>
          <p14:tracePt t="46409" x="8032750" y="3016250"/>
          <p14:tracePt t="46426" x="7486650" y="2914650"/>
          <p14:tracePt t="46442" x="6959600" y="2825750"/>
          <p14:tracePt t="46459" x="6413500" y="2749550"/>
          <p14:tracePt t="46476" x="5924550" y="2686050"/>
          <p14:tracePt t="46492" x="5473700" y="2641600"/>
          <p14:tracePt t="46509" x="4864100" y="2603500"/>
          <p14:tracePt t="46526" x="4457700" y="2597150"/>
          <p14:tracePt t="46542" x="4006850" y="2597150"/>
          <p14:tracePt t="46559" x="3606800" y="2597150"/>
          <p14:tracePt t="46577" x="3092450" y="2635250"/>
          <p14:tracePt t="46592" x="2768600" y="2679700"/>
          <p14:tracePt t="46609" x="2432050" y="2736850"/>
          <p14:tracePt t="46626" x="2120900" y="2794000"/>
          <p14:tracePt t="46642" x="1885950" y="2844800"/>
          <p14:tracePt t="46644" x="1758950" y="2882900"/>
          <p14:tracePt t="46659" x="1581150" y="2965450"/>
          <p14:tracePt t="46676" x="1473200" y="3035300"/>
          <p14:tracePt t="46692" x="1409700" y="3111500"/>
          <p14:tracePt t="46709" x="1397000" y="3168650"/>
          <p14:tracePt t="46727" x="1397000" y="3257550"/>
          <p14:tracePt t="46743" x="1397000" y="3289300"/>
          <p14:tracePt t="46759" x="1397000" y="3333750"/>
          <p14:tracePt t="46776" x="1441450" y="3384550"/>
          <p14:tracePt t="46793" x="1536700" y="3441700"/>
          <p14:tracePt t="46809" x="1778000" y="3511550"/>
          <p14:tracePt t="46826" x="2000250" y="3549650"/>
          <p14:tracePt t="46843" x="2298700" y="3581400"/>
          <p14:tracePt t="46859" x="2654300" y="3606800"/>
          <p14:tracePt t="46876" x="3352800" y="3613150"/>
          <p14:tracePt t="46893" x="3956050" y="3613150"/>
          <p14:tracePt t="46909" x="4597400" y="3613150"/>
          <p14:tracePt t="46926" x="5289550" y="3581400"/>
          <p14:tracePt t="46942" x="5854700" y="3549650"/>
          <p14:tracePt t="46959" x="6667500" y="3498850"/>
          <p14:tracePt t="46976" x="7035800" y="3473450"/>
          <p14:tracePt t="46992" x="7327900" y="3454400"/>
          <p14:tracePt t="47009" x="7512050" y="3435350"/>
          <p14:tracePt t="47027" x="7677150" y="3416300"/>
          <p14:tracePt t="47043" x="7772400" y="3390900"/>
          <p14:tracePt t="47059" x="7835900" y="3352800"/>
          <p14:tracePt t="47076" x="7874000" y="3321050"/>
          <p14:tracePt t="47093" x="7899400" y="3289300"/>
          <p14:tracePt t="47109" x="7905750" y="3244850"/>
          <p14:tracePt t="47126" x="7899400" y="3213100"/>
          <p14:tracePt t="47143" x="7823200" y="3168650"/>
          <p14:tracePt t="47159" x="7639050" y="3105150"/>
          <p14:tracePt t="47177" x="7086600" y="2990850"/>
          <p14:tracePt t="47193" x="6540500" y="2901950"/>
          <p14:tracePt t="47209" x="5873750" y="2781300"/>
          <p14:tracePt t="47226" x="5149850" y="2667000"/>
          <p14:tracePt t="47243" x="4438650" y="2559050"/>
          <p14:tracePt t="47259" x="3524250" y="2476500"/>
          <p14:tracePt t="47276" x="2952750" y="2463800"/>
          <p14:tracePt t="47293" x="2533650" y="2482850"/>
          <p14:tracePt t="47309" x="2235200" y="2546350"/>
          <p14:tracePt t="47327" x="1866900" y="2660650"/>
          <p14:tracePt t="47343" x="1657350" y="2736850"/>
          <p14:tracePt t="47359" x="1473200" y="2819400"/>
          <p14:tracePt t="47376" x="1289050" y="2901950"/>
          <p14:tracePt t="47392" x="1149350" y="2978150"/>
          <p14:tracePt t="47409" x="1041400" y="3092450"/>
          <p14:tracePt t="47426" x="1035050" y="3181350"/>
          <p14:tracePt t="47444" x="1181100" y="3263900"/>
          <p14:tracePt t="47459" x="1460500" y="3327400"/>
          <p14:tracePt t="47476" x="1860550" y="3359150"/>
          <p14:tracePt t="47493" x="2628900" y="3365500"/>
          <p14:tracePt t="47509" x="3194050" y="3365500"/>
          <p14:tracePt t="47526" x="3759200" y="3371850"/>
          <p14:tracePt t="47543" x="4356100" y="3384550"/>
          <p14:tracePt t="47559" x="5181600" y="3390900"/>
          <p14:tracePt t="47576" x="5816600" y="3390900"/>
          <p14:tracePt t="47592" x="6426200" y="3346450"/>
          <p14:tracePt t="47609" x="6972300" y="3282950"/>
          <p14:tracePt t="47627" x="7499350" y="3194050"/>
          <p14:tracePt t="47643" x="7651750" y="3168650"/>
          <p14:tracePt t="47659" x="7689850" y="3162300"/>
          <p14:tracePt t="47676" x="7683500" y="3136900"/>
          <p14:tracePt t="47693" x="7537450" y="3086100"/>
          <p14:tracePt t="47710" x="7016750" y="3003550"/>
          <p14:tracePt t="47726" x="6426200" y="2946400"/>
          <p14:tracePt t="47743" x="5778500" y="2863850"/>
          <p14:tracePt t="47759" x="5137150" y="2787650"/>
          <p14:tracePt t="47777" x="4362450" y="2749550"/>
          <p14:tracePt t="47793" x="3975100" y="2749550"/>
          <p14:tracePt t="47809" x="3683000" y="2774950"/>
          <p14:tracePt t="47826" x="3460750" y="2844800"/>
          <p14:tracePt t="47842" x="3333750" y="2933700"/>
          <p14:tracePt t="47859" x="3282950" y="3041650"/>
          <p14:tracePt t="47876" x="3302000" y="3136900"/>
          <p14:tracePt t="47893" x="3397250" y="3219450"/>
          <p14:tracePt t="47909" x="3638550" y="3302000"/>
          <p14:tracePt t="47927" x="4305300" y="3359150"/>
          <p14:tracePt t="47943" x="4787900" y="3365500"/>
          <p14:tracePt t="47959" x="5359400" y="3340100"/>
          <p14:tracePt t="47977" x="5861050" y="3295650"/>
          <p14:tracePt t="47993" x="6273800" y="3244850"/>
          <p14:tracePt t="48009" x="6591300" y="3194050"/>
          <p14:tracePt t="48026" x="6629400" y="3175000"/>
          <p14:tracePt t="48043" x="6572250" y="3105150"/>
          <p14:tracePt t="48059" x="6242050" y="3022600"/>
          <p14:tracePt t="48077" x="5340350" y="2857500"/>
          <p14:tracePt t="48093" x="4559300" y="2717800"/>
          <p14:tracePt t="48109" x="3752850" y="2597150"/>
          <p14:tracePt t="48126" x="3009900" y="2527300"/>
          <p14:tracePt t="48143" x="2470150" y="2508250"/>
          <p14:tracePt t="48145" x="2292350" y="2520950"/>
          <p14:tracePt t="48160" x="2057400" y="2603500"/>
          <p14:tracePt t="48176" x="1974850" y="2705100"/>
          <p14:tracePt t="48193" x="1962150" y="2819400"/>
          <p14:tracePt t="48209" x="2076450" y="2946400"/>
          <p14:tracePt t="48227" x="2419350" y="3117850"/>
          <p14:tracePt t="48243" x="2838450" y="3206750"/>
          <p14:tracePt t="48260" x="3422650" y="3263900"/>
          <p14:tracePt t="48276" x="4121150" y="3276600"/>
          <p14:tracePt t="48293" x="4813300" y="3238500"/>
          <p14:tracePt t="48310" x="5651500" y="3155950"/>
          <p14:tracePt t="48326" x="5981700" y="3098800"/>
          <p14:tracePt t="48343" x="6108700" y="3067050"/>
          <p14:tracePt t="48360" x="6013450" y="3016250"/>
          <p14:tracePt t="48377" x="5346700" y="2946400"/>
          <p14:tracePt t="48393" x="4857750" y="2933700"/>
          <p14:tracePt t="48409" x="4502150" y="2933700"/>
          <p14:tracePt t="48426" x="4260850" y="2933700"/>
          <p14:tracePt t="48443" x="4108450" y="2946400"/>
          <p14:tracePt t="48460" x="4013200" y="2952750"/>
          <p14:tracePt t="48476" x="4006850" y="2952750"/>
          <p14:tracePt t="48493" x="4038600" y="2965450"/>
          <p14:tracePt t="48509" x="4133850" y="2971800"/>
          <p14:tracePt t="48527" x="4311650" y="2990850"/>
          <p14:tracePt t="48543" x="4375150" y="2997200"/>
          <p14:tracePt t="48559" x="4400550" y="2997200"/>
          <p14:tracePt t="48819" x="4406900" y="3003550"/>
          <p14:tracePt t="48834" x="4406900" y="3009900"/>
          <p14:tracePt t="48841" x="4406900" y="3016250"/>
          <p14:tracePt t="48849" x="4406900" y="3022600"/>
          <p14:tracePt t="48859" x="4406900" y="3028950"/>
          <p14:tracePt t="48876" x="4406900" y="3041650"/>
          <p14:tracePt t="48893" x="4406900" y="3060700"/>
          <p14:tracePt t="48910" x="4375150" y="3092450"/>
          <p14:tracePt t="48926" x="4324350" y="3117850"/>
          <p14:tracePt t="48943" x="4273550" y="3143250"/>
          <p14:tracePt t="48959" x="4235450" y="3168650"/>
          <p14:tracePt t="48977" x="4216400" y="3187700"/>
          <p14:tracePt t="48993" x="4210050" y="3187700"/>
          <p14:tracePt t="49010" x="4203700" y="3194050"/>
          <p14:tracePt t="56262" x="4178300" y="3206750"/>
          <p14:tracePt t="56283" x="4171950" y="3213100"/>
          <p14:tracePt t="56321" x="4159250" y="3219450"/>
          <p14:tracePt t="56329" x="4152900" y="3225800"/>
          <p14:tracePt t="56336" x="4146550" y="3225800"/>
          <p14:tracePt t="56345" x="4140200" y="3225800"/>
          <p14:tracePt t="56373" x="4133850" y="3232150"/>
          <p14:tracePt t="56388" x="4127500" y="3238500"/>
          <p14:tracePt t="56411" x="4121150" y="3238500"/>
          <p14:tracePt t="56471" x="4114800" y="3244850"/>
          <p14:tracePt t="56486" x="4114800" y="3251200"/>
          <p14:tracePt t="56501" x="4114800" y="3257550"/>
          <p14:tracePt t="56502" x="4108450" y="3257550"/>
          <p14:tracePt t="56511" x="4102100" y="3270250"/>
          <p14:tracePt t="59128" x="3606800" y="3232150"/>
          <p14:tracePt t="59145" x="3390900" y="3206750"/>
          <p14:tracePt t="59162" x="3263900" y="3187700"/>
          <p14:tracePt t="59179" x="3130550" y="3168650"/>
          <p14:tracePt t="59195" x="2889250" y="3124200"/>
          <p14:tracePt t="59212" x="2787650" y="3111500"/>
          <p14:tracePt t="59228" x="2717800" y="3105150"/>
          <p14:tracePt t="59245" x="2698750" y="3105150"/>
          <p14:tracePt t="59279" x="2730500" y="3111500"/>
          <p14:tracePt t="59296" x="2762250" y="3117850"/>
          <p14:tracePt t="59312" x="2781300" y="3124200"/>
          <p14:tracePt t="59330" x="2806700" y="3124200"/>
          <p14:tracePt t="59345" x="2813050" y="3130550"/>
          <p14:tracePt t="59362" x="2819400" y="3130550"/>
          <p14:tracePt t="59395" x="2832100" y="3136900"/>
          <p14:tracePt t="59412" x="2914650" y="3149600"/>
          <p14:tracePt t="59429" x="3009900" y="3155950"/>
          <p14:tracePt t="59445" x="3098800" y="3155950"/>
          <p14:tracePt t="59462" x="3168650" y="3155950"/>
          <p14:tracePt t="59479" x="3213100" y="3155950"/>
          <p14:tracePt t="59495" x="3232150" y="3155950"/>
          <p14:tracePt t="59528" x="3244850" y="3155950"/>
          <p14:tracePt t="59545" x="3257550" y="3155950"/>
          <p14:tracePt t="59562" x="3302000" y="3155950"/>
          <p14:tracePt t="59579" x="3321050" y="3155950"/>
          <p14:tracePt t="59595" x="3333750" y="3155950"/>
          <p14:tracePt t="59612" x="3346450" y="3155950"/>
          <p14:tracePt t="59630" x="3403600" y="3155950"/>
          <p14:tracePt t="59645" x="3473450" y="3155950"/>
          <p14:tracePt t="59662" x="3581400" y="3155950"/>
          <p14:tracePt t="59679" x="3695700" y="3155950"/>
          <p14:tracePt t="59695" x="3873500" y="3162300"/>
          <p14:tracePt t="59713" x="4133850" y="3187700"/>
          <p14:tracePt t="59729" x="4292600" y="3187700"/>
          <p14:tracePt t="59745" x="4425950" y="3187700"/>
          <p14:tracePt t="59762" x="4540250" y="3187700"/>
          <p14:tracePt t="59780" x="4705350" y="3187700"/>
          <p14:tracePt t="59795" x="4800600" y="3194050"/>
          <p14:tracePt t="59812" x="4889500" y="3194050"/>
          <p14:tracePt t="59829" x="4978400" y="3200400"/>
          <p14:tracePt t="59845" x="5054600" y="3206750"/>
          <p14:tracePt t="59862" x="5099050" y="3206750"/>
          <p14:tracePt t="59879" x="5105400" y="3206750"/>
          <p14:tracePt t="59912" x="5073650" y="3200400"/>
          <p14:tracePt t="59930" x="4921250" y="3175000"/>
          <p14:tracePt t="59945" x="4781550" y="3155950"/>
          <p14:tracePt t="59962" x="4584700" y="3143250"/>
          <p14:tracePt t="59979" x="4368800" y="3124200"/>
          <p14:tracePt t="59995" x="4146550" y="3105150"/>
          <p14:tracePt t="60012" x="3860800" y="3079750"/>
          <p14:tracePt t="60029" x="3683000" y="3079750"/>
          <p14:tracePt t="60045" x="3511550" y="3079750"/>
          <p14:tracePt t="60062" x="3359150" y="3079750"/>
          <p14:tracePt t="60080" x="3181350" y="3079750"/>
          <p14:tracePt t="60096" x="3060700" y="3079750"/>
          <p14:tracePt t="60112" x="2940050" y="3079750"/>
          <p14:tracePt t="60129" x="2844800" y="3079750"/>
          <p14:tracePt t="60146" x="2768600" y="3079750"/>
          <p14:tracePt t="60148" x="2724150" y="3079750"/>
          <p14:tracePt t="60162" x="2622550" y="3079750"/>
          <p14:tracePt t="60179" x="2508250" y="3079750"/>
          <p14:tracePt t="60195" x="2362200" y="3079750"/>
          <p14:tracePt t="60212" x="2203450" y="3079750"/>
          <p14:tracePt t="60230" x="2006600" y="3079750"/>
          <p14:tracePt t="60246" x="1898650" y="3079750"/>
          <p14:tracePt t="60262" x="1797050" y="3073400"/>
          <p14:tracePt t="60279" x="1720850" y="3067050"/>
          <p14:tracePt t="60295" x="1651000" y="3060700"/>
          <p14:tracePt t="60312" x="1568450" y="3054350"/>
          <p14:tracePt t="60329" x="1543050" y="3054350"/>
          <p14:tracePt t="60345" x="1536700" y="3054350"/>
          <p14:tracePt t="60362" x="1530350" y="3054350"/>
          <p14:tracePt t="60574" x="1549400" y="3054350"/>
          <p14:tracePt t="60582" x="1574800" y="3054350"/>
          <p14:tracePt t="60589" x="1606550" y="3054350"/>
          <p14:tracePt t="60597" x="1644650" y="3054350"/>
          <p14:tracePt t="60612" x="1733550" y="3054350"/>
          <p14:tracePt t="60629" x="1809750" y="3054350"/>
          <p14:tracePt t="60645" x="1860550" y="3054350"/>
          <p14:tracePt t="60662" x="1879600" y="3054350"/>
          <p14:tracePt t="60829" x="1885950" y="3054350"/>
          <p14:tracePt t="60837" x="1898650" y="3054350"/>
          <p14:tracePt t="60846" x="1936750" y="3060700"/>
          <p14:tracePt t="60862" x="2089150" y="3073400"/>
          <p14:tracePt t="60879" x="2298700" y="3086100"/>
          <p14:tracePt t="60895" x="2533650" y="3086100"/>
          <p14:tracePt t="60913" x="2768600" y="3086100"/>
          <p14:tracePt t="60929" x="2813050" y="3086100"/>
          <p14:tracePt t="60945" x="2819400" y="3086100"/>
          <p14:tracePt t="60980" x="2730500" y="3086100"/>
          <p14:tracePt t="60996" x="2590800" y="3086100"/>
          <p14:tracePt t="61012" x="2355850" y="3086100"/>
          <p14:tracePt t="61029" x="2146300" y="3086100"/>
          <p14:tracePt t="61046" x="2019300" y="3073400"/>
          <p14:tracePt t="61063" x="1936750" y="3067050"/>
          <p14:tracePt t="61079" x="1917700" y="3067050"/>
          <p14:tracePt t="61112" x="1911350" y="3067050"/>
          <p14:tracePt t="61130" x="2006600" y="3086100"/>
          <p14:tracePt t="61146" x="2114550" y="3092450"/>
          <p14:tracePt t="61162" x="2260600" y="3105150"/>
          <p14:tracePt t="61179" x="2400300" y="3105150"/>
          <p14:tracePt t="61196" x="2520950" y="3111500"/>
          <p14:tracePt t="61213" x="2686050" y="3117850"/>
          <p14:tracePt t="61229" x="2755900" y="3117850"/>
          <p14:tracePt t="61246" x="2781300" y="3117850"/>
          <p14:tracePt t="61280" x="2711450" y="3117850"/>
          <p14:tracePt t="61296" x="2578100" y="3117850"/>
          <p14:tracePt t="61312" x="2349500" y="3117850"/>
          <p14:tracePt t="61329" x="2165350" y="3105150"/>
          <p14:tracePt t="61346" x="2082800" y="3105150"/>
          <p14:tracePt t="61363" x="2057400" y="3105150"/>
          <p14:tracePt t="61379" x="2076450" y="3111500"/>
          <p14:tracePt t="61396" x="2178050" y="3130550"/>
          <p14:tracePt t="61413" x="2273300" y="3143250"/>
          <p14:tracePt t="61429" x="2349500" y="3143250"/>
          <p14:tracePt t="61446" x="2451100" y="3143250"/>
          <p14:tracePt t="61462" x="2527300" y="3143250"/>
          <p14:tracePt t="61479" x="2552700" y="3143250"/>
          <p14:tracePt t="61496" x="2559050" y="3143250"/>
          <p14:tracePt t="61513" x="2552700" y="3143250"/>
          <p14:tracePt t="61529" x="2451100" y="3143250"/>
          <p14:tracePt t="61546" x="2330450" y="3136900"/>
          <p14:tracePt t="61562" x="2235200" y="3124200"/>
          <p14:tracePt t="61580" x="2171700" y="3124200"/>
          <p14:tracePt t="61596" x="2165350" y="3124200"/>
          <p14:tracePt t="61613" x="2159000" y="3124200"/>
          <p14:tracePt t="61629" x="2190750" y="3124200"/>
          <p14:tracePt t="61646" x="2241550" y="3124200"/>
          <p14:tracePt t="61648" x="2273300" y="3124200"/>
          <p14:tracePt t="61663" x="2324100" y="3124200"/>
          <p14:tracePt t="61679" x="2368550" y="3124200"/>
          <p14:tracePt t="61696" x="2381250" y="3124200"/>
          <p14:tracePt t="61713" x="2387600" y="3124200"/>
          <p14:tracePt t="61729" x="2393950" y="3124200"/>
          <p14:tracePt t="61746" x="2355850" y="3117850"/>
          <p14:tracePt t="61763" x="2247900" y="3105150"/>
          <p14:tracePt t="61779" x="2108200" y="3086100"/>
          <p14:tracePt t="61796" x="2006600" y="3073400"/>
          <p14:tracePt t="61813" x="1955800" y="3073400"/>
          <p14:tracePt t="61932" x="1955800" y="3067050"/>
          <p14:tracePt t="61948" x="1962150" y="3067050"/>
          <p14:tracePt t="61954" x="1968500" y="3060700"/>
          <p14:tracePt t="61965" x="1974850" y="3060700"/>
          <p14:tracePt t="62742" x="1968500" y="3060700"/>
          <p14:tracePt t="63027" x="1968500" y="3067050"/>
          <p14:tracePt t="63042" x="1981200" y="3073400"/>
          <p14:tracePt t="63063" x="2025650" y="3079750"/>
          <p14:tracePt t="63080" x="2114550" y="3086100"/>
          <p14:tracePt t="63096" x="2171700" y="3086100"/>
          <p14:tracePt t="63114" x="2235200" y="3092450"/>
          <p14:tracePt t="63130" x="2298700" y="3092450"/>
          <p14:tracePt t="63146" x="2368550" y="3092450"/>
          <p14:tracePt t="63148" x="2413000" y="3092450"/>
          <p14:tracePt t="63163" x="2520950" y="3098800"/>
          <p14:tracePt t="63179" x="2641600" y="3111500"/>
          <p14:tracePt t="63196" x="2768600" y="3117850"/>
          <p14:tracePt t="63213" x="2889250" y="3124200"/>
          <p14:tracePt t="63230" x="2965450" y="3130550"/>
          <p14:tracePt t="63246" x="3016250" y="3130550"/>
          <p14:tracePt t="63263" x="3022600" y="3130550"/>
          <p14:tracePt t="63432" x="3028950" y="3136900"/>
          <p14:tracePt t="63440" x="3035300" y="3143250"/>
          <p14:tracePt t="63455" x="3041650" y="3149600"/>
          <p14:tracePt t="63464" x="3048000" y="3155950"/>
          <p14:tracePt t="63480" x="3054350" y="3155950"/>
          <p14:tracePt t="63496" x="3060700" y="3155950"/>
          <p14:tracePt t="63513" x="3067050" y="3155950"/>
          <p14:tracePt t="63531" x="3079750" y="3162300"/>
          <p14:tracePt t="63547" x="3136900" y="3168650"/>
          <p14:tracePt t="63563" x="3219450" y="3175000"/>
          <p14:tracePt t="63579" x="3308350" y="3181350"/>
          <p14:tracePt t="63596" x="3359150" y="3181350"/>
          <p14:tracePt t="63613" x="3378200" y="3181350"/>
          <p14:tracePt t="63695" x="3384550" y="3181350"/>
          <p14:tracePt t="63710" x="3390900" y="3181350"/>
          <p14:tracePt t="63718" x="3397250" y="3181350"/>
          <p14:tracePt t="63730" x="3397250" y="3175000"/>
          <p14:tracePt t="63746" x="3403600" y="3168650"/>
          <p14:tracePt t="63815" x="3403600" y="3162300"/>
          <p14:tracePt t="63830" x="3403600" y="3155950"/>
          <p14:tracePt t="63837" x="3403600" y="3149600"/>
          <p14:tracePt t="63852" x="3403600" y="3143250"/>
          <p14:tracePt t="63863" x="3403600" y="3136900"/>
          <p14:tracePt t="63880" x="3403600" y="3117850"/>
          <p14:tracePt t="63896" x="3403600" y="3111500"/>
          <p14:tracePt t="63914" x="3397250" y="3086100"/>
          <p14:tracePt t="63930" x="3378200" y="3067050"/>
          <p14:tracePt t="63946" x="3333750" y="3048000"/>
          <p14:tracePt t="63963" x="3270250" y="3028950"/>
          <p14:tracePt t="63981" x="3206750" y="3009900"/>
          <p14:tracePt t="63997" x="3194050" y="3009900"/>
          <p14:tracePt t="64029" x="3181350" y="3003550"/>
          <p14:tracePt t="64046" x="3175000" y="2990850"/>
          <p14:tracePt t="64063" x="3155950" y="2978150"/>
          <p14:tracePt t="64096" x="3149600" y="2971800"/>
          <p14:tracePt t="64113" x="3130550" y="2965450"/>
          <p14:tracePt t="64131" x="3092450" y="2952750"/>
          <p14:tracePt t="64147" x="3035300" y="2940050"/>
          <p14:tracePt t="64163" x="2946400" y="2933700"/>
          <p14:tracePt t="64179" x="2832100" y="2921000"/>
          <p14:tracePt t="64196" x="2698750" y="2908300"/>
          <p14:tracePt t="64213" x="2540000" y="2901950"/>
          <p14:tracePt t="64230" x="2457450" y="2901950"/>
          <p14:tracePt t="64246" x="2387600" y="2901950"/>
          <p14:tracePt t="64263" x="2355850" y="2901950"/>
          <p14:tracePt t="64280" x="2330450" y="2901950"/>
          <p14:tracePt t="64297" x="2298700" y="2921000"/>
          <p14:tracePt t="64313" x="2279650" y="2933700"/>
          <p14:tracePt t="64330" x="2266950" y="2946400"/>
          <p14:tracePt t="64346" x="2266950" y="2952750"/>
          <p14:tracePt t="64363" x="2266950" y="2971800"/>
          <p14:tracePt t="64380" x="2266950" y="2984500"/>
          <p14:tracePt t="64396" x="2266950" y="3009900"/>
          <p14:tracePt t="64413" x="2286000" y="3035300"/>
          <p14:tracePt t="64431" x="2368550" y="3092450"/>
          <p14:tracePt t="64446" x="2476500" y="3124200"/>
          <p14:tracePt t="64463" x="2628900" y="3155950"/>
          <p14:tracePt t="64480" x="2806700" y="3168650"/>
          <p14:tracePt t="64496" x="2952750" y="3168650"/>
          <p14:tracePt t="64514" x="3098800" y="3168650"/>
          <p14:tracePt t="64530" x="3162300" y="3168650"/>
          <p14:tracePt t="64546" x="3181350" y="3162300"/>
          <p14:tracePt t="64563" x="3194050" y="3149600"/>
          <p14:tracePt t="64580" x="3200400" y="3130550"/>
          <p14:tracePt t="64596" x="3200400" y="3092450"/>
          <p14:tracePt t="64613" x="3200400" y="3060700"/>
          <p14:tracePt t="64630" x="3136900" y="3028950"/>
          <p14:tracePt t="64647" x="3041650" y="2997200"/>
          <p14:tracePt t="64648" x="2997200" y="2990850"/>
          <p14:tracePt t="64664" x="2933700" y="2990850"/>
          <p14:tracePt t="64680" x="2895600" y="2984500"/>
          <p14:tracePt t="64696" x="2882900" y="2984500"/>
          <p14:tracePt t="64713" x="2876550" y="2984500"/>
          <p14:tracePt t="64768" x="2870200" y="2984500"/>
          <p14:tracePt t="65023" x="2870200" y="2990850"/>
          <p14:tracePt t="65030" x="2870200" y="2997200"/>
          <p14:tracePt t="65038" x="2870200" y="3003550"/>
          <p14:tracePt t="65047" x="2870200" y="3009900"/>
          <p14:tracePt t="65063" x="2889250" y="3028950"/>
          <p14:tracePt t="65080" x="2908300" y="3067050"/>
          <p14:tracePt t="65096" x="2940050" y="3111500"/>
          <p14:tracePt t="65114" x="3003550" y="3168650"/>
          <p14:tracePt t="65130" x="3067050" y="3194050"/>
          <p14:tracePt t="65147" x="3124200" y="3206750"/>
          <p14:tracePt t="65163" x="3213100" y="3219450"/>
          <p14:tracePt t="65180" x="3308350" y="3232150"/>
          <p14:tracePt t="65196" x="3473450" y="3257550"/>
          <p14:tracePt t="65213" x="3587750" y="3270250"/>
          <p14:tracePt t="65230" x="3651250" y="3282950"/>
          <p14:tracePt t="65246" x="3829050" y="3302000"/>
          <p14:tracePt t="65264" x="3930650" y="3302000"/>
          <p14:tracePt t="65280" x="3975100" y="3302000"/>
          <p14:tracePt t="65296" x="4019550" y="3302000"/>
          <p14:tracePt t="65313" x="4064000" y="3302000"/>
          <p14:tracePt t="65331" x="4108450" y="3302000"/>
          <p14:tracePt t="65347" x="4127500" y="3302000"/>
          <p14:tracePt t="65363" x="4140200" y="3302000"/>
          <p14:tracePt t="65380" x="4159250" y="3302000"/>
          <p14:tracePt t="65396" x="4216400" y="3302000"/>
          <p14:tracePt t="65414" x="4292600" y="3302000"/>
          <p14:tracePt t="65430" x="4324350" y="3302000"/>
          <p14:tracePt t="65447" x="4330700" y="3302000"/>
          <p14:tracePt t="65488" x="4337050" y="3302000"/>
          <p14:tracePt t="65497" x="4343400" y="3308350"/>
          <p14:tracePt t="65513" x="4375150" y="3314700"/>
          <p14:tracePt t="65530" x="4438650" y="3327400"/>
          <p14:tracePt t="65547" x="4514850" y="3340100"/>
          <p14:tracePt t="65564" x="4692650" y="3352800"/>
          <p14:tracePt t="65580" x="4838700" y="3352800"/>
          <p14:tracePt t="65597" x="4997450" y="3365500"/>
          <p14:tracePt t="65614" x="5156200" y="3365500"/>
          <p14:tracePt t="65631" x="5454650" y="3371850"/>
          <p14:tracePt t="65647" x="5613400" y="3371850"/>
          <p14:tracePt t="65663" x="5803900" y="3371850"/>
          <p14:tracePt t="65680" x="5975350" y="3371850"/>
          <p14:tracePt t="65697" x="6102350" y="3371850"/>
          <p14:tracePt t="65714" x="6248400" y="3371850"/>
          <p14:tracePt t="65730" x="6324600" y="3365500"/>
          <p14:tracePt t="65747" x="6375400" y="3359150"/>
          <p14:tracePt t="65763" x="6407150" y="3352800"/>
          <p14:tracePt t="65780" x="6438900" y="3340100"/>
          <p14:tracePt t="65797" x="6527800" y="3321050"/>
          <p14:tracePt t="65813" x="6597650" y="3302000"/>
          <p14:tracePt t="65830" x="6711950" y="3282950"/>
          <p14:tracePt t="65847" x="6819900" y="3270250"/>
          <p14:tracePt t="65864" x="6959600" y="3263900"/>
          <p14:tracePt t="65880" x="7035800" y="3263900"/>
          <p14:tracePt t="65897" x="7137400" y="3263900"/>
          <p14:tracePt t="65913" x="7251700" y="3263900"/>
          <p14:tracePt t="65930" x="7378700" y="3263900"/>
          <p14:tracePt t="65947" x="7588250" y="3263900"/>
          <p14:tracePt t="65963" x="7740650" y="3257550"/>
          <p14:tracePt t="65980" x="7880350" y="3257550"/>
          <p14:tracePt t="65997" x="8013700" y="3244850"/>
          <p14:tracePt t="66014" x="8185150" y="3232150"/>
          <p14:tracePt t="66030" x="8274050" y="3232150"/>
          <p14:tracePt t="66047" x="8331200" y="3232150"/>
          <p14:tracePt t="66063" x="8350250" y="3232150"/>
          <p14:tracePt t="66148" x="8324850" y="3232150"/>
          <p14:tracePt t="66155" x="8286750" y="3232150"/>
          <p14:tracePt t="66165" x="8229600" y="3232150"/>
          <p14:tracePt t="66180" x="8064500" y="3232150"/>
          <p14:tracePt t="66197" x="7835900" y="3232150"/>
          <p14:tracePt t="66214" x="7626350" y="3232150"/>
          <p14:tracePt t="66230" x="7448550" y="3232150"/>
          <p14:tracePt t="66247" x="7251700" y="3232150"/>
          <p14:tracePt t="66263" x="7181850" y="3232150"/>
          <p14:tracePt t="66280" x="7131050" y="3232150"/>
          <p14:tracePt t="66297" x="7067550" y="3232150"/>
          <p14:tracePt t="66314" x="6934200" y="3232150"/>
          <p14:tracePt t="66330" x="6788150" y="3232150"/>
          <p14:tracePt t="66347" x="6648450" y="3232150"/>
          <p14:tracePt t="66364" x="6527800" y="3225800"/>
          <p14:tracePt t="66381" x="6388100" y="3219450"/>
          <p14:tracePt t="66397" x="6337300" y="3219450"/>
          <p14:tracePt t="66413" x="6299200" y="3219450"/>
          <p14:tracePt t="66430" x="6273800" y="3219450"/>
          <p14:tracePt t="66447" x="6248400" y="3219450"/>
          <p14:tracePt t="66464" x="6223000" y="3219450"/>
          <p14:tracePt t="66500" x="6223000" y="3225800"/>
          <p14:tracePt t="66513" x="6242050" y="3232150"/>
          <p14:tracePt t="66531" x="6362700" y="3244850"/>
          <p14:tracePt t="66547" x="6438900" y="3244850"/>
          <p14:tracePt t="66564" x="6502400" y="3244850"/>
          <p14:tracePt t="66580" x="6578600" y="3244850"/>
          <p14:tracePt t="66597" x="6667500" y="3244850"/>
          <p14:tracePt t="66614" x="6851650" y="3263900"/>
          <p14:tracePt t="66630" x="7048500" y="3276600"/>
          <p14:tracePt t="66647" x="7213600" y="3276600"/>
          <p14:tracePt t="66664" x="7378700" y="3276600"/>
          <p14:tracePt t="66680" x="7505700" y="3276600"/>
          <p14:tracePt t="66697" x="7658100" y="3276600"/>
          <p14:tracePt t="66713" x="7740650" y="3276600"/>
          <p14:tracePt t="66730" x="7785100" y="3276600"/>
          <p14:tracePt t="66747" x="7797800" y="3276600"/>
          <p14:tracePt t="66868" x="7753350" y="3276600"/>
          <p14:tracePt t="66876" x="7708900" y="3276600"/>
          <p14:tracePt t="66883" x="7626350" y="3276600"/>
          <p14:tracePt t="66897" x="7531100" y="3276600"/>
          <p14:tracePt t="66914" x="7124700" y="3282950"/>
          <p14:tracePt t="66930" x="6902450" y="3282950"/>
          <p14:tracePt t="66947" x="6724650" y="3282950"/>
          <p14:tracePt t="66964" x="6572250" y="3282950"/>
          <p14:tracePt t="66981" x="6413500" y="3282950"/>
          <p14:tracePt t="66997" x="6159500" y="3257550"/>
          <p14:tracePt t="67014" x="6000750" y="3244850"/>
          <p14:tracePt t="67030" x="5822950" y="3232150"/>
          <p14:tracePt t="67047" x="5664200" y="3219450"/>
          <p14:tracePt t="67064" x="5511800" y="3206750"/>
          <p14:tracePt t="67080" x="5461000" y="3206750"/>
          <p14:tracePt t="67097" x="5448300" y="3206750"/>
          <p14:tracePt t="67114" x="5441950" y="3206750"/>
          <p14:tracePt t="67131" x="5486400" y="3206750"/>
          <p14:tracePt t="67147" x="5568950" y="3213100"/>
          <p14:tracePt t="67164" x="5676900" y="3232150"/>
          <p14:tracePt t="67180" x="5810250" y="3251200"/>
          <p14:tracePt t="67197" x="5994400" y="3270250"/>
          <p14:tracePt t="67214" x="6273800" y="3289300"/>
          <p14:tracePt t="67230" x="6451600" y="3302000"/>
          <p14:tracePt t="67247" x="6616700" y="3308350"/>
          <p14:tracePt t="67264" x="6781800" y="3308350"/>
          <p14:tracePt t="67280" x="6953250" y="3308350"/>
          <p14:tracePt t="67297" x="7207250" y="3314700"/>
          <p14:tracePt t="67314" x="7391400" y="3314700"/>
          <p14:tracePt t="67331" x="7556500" y="3321050"/>
          <p14:tracePt t="67347" x="7708900" y="3321050"/>
          <p14:tracePt t="67365" x="7842250" y="3327400"/>
          <p14:tracePt t="67381" x="7867650" y="3327400"/>
          <p14:tracePt t="67397" x="7874000" y="3327400"/>
          <p14:tracePt t="67438" x="7880350" y="3333750"/>
          <p14:tracePt t="67506" x="7835900" y="3333750"/>
          <p14:tracePt t="67514" x="7785100" y="3333750"/>
          <p14:tracePt t="67521" x="7683500" y="3333750"/>
          <p14:tracePt t="67530" x="7562850" y="3333750"/>
          <p14:tracePt t="67547" x="7321550" y="3333750"/>
          <p14:tracePt t="67564" x="7131050" y="3333750"/>
          <p14:tracePt t="67581" x="7010400" y="3333750"/>
          <p14:tracePt t="67597" x="6953250" y="3333750"/>
          <p14:tracePt t="67614" x="6940550" y="3333750"/>
          <p14:tracePt t="67631" x="6946900" y="3327400"/>
          <p14:tracePt t="67647" x="6985000" y="3327400"/>
          <p14:tracePt t="67649" x="7004050" y="3327400"/>
          <p14:tracePt t="67664" x="7067550" y="3327400"/>
          <p14:tracePt t="67681" x="7188200" y="3327400"/>
          <p14:tracePt t="67698" x="7353300" y="3327400"/>
          <p14:tracePt t="67714" x="7550150" y="3321050"/>
          <p14:tracePt t="67732" x="7804150" y="3308350"/>
          <p14:tracePt t="67747" x="7899400" y="3302000"/>
          <p14:tracePt t="67764" x="7981950" y="3302000"/>
          <p14:tracePt t="67781" x="8013700" y="3302000"/>
          <p14:tracePt t="67797" x="8020050" y="3302000"/>
          <p14:tracePt t="67814" x="8020050" y="3295650"/>
          <p14:tracePt t="67831" x="8013700" y="3289300"/>
          <p14:tracePt t="67847" x="7988300" y="3289300"/>
          <p14:tracePt t="67864" x="7950200" y="3282950"/>
          <p14:tracePt t="67880" x="7899400" y="3282950"/>
          <p14:tracePt t="67897" x="7797800" y="3282950"/>
          <p14:tracePt t="67914" x="7727950" y="3282950"/>
          <p14:tracePt t="67931" x="7677150" y="3282950"/>
          <p14:tracePt t="67947" x="7639050" y="3282950"/>
          <p14:tracePt t="67964" x="7613650" y="3282950"/>
          <p14:tracePt t="68016" x="7632700" y="3276600"/>
          <p14:tracePt t="68023" x="7651750" y="3276600"/>
          <p14:tracePt t="68032" x="7677150" y="3276600"/>
          <p14:tracePt t="68047" x="7734300" y="3276600"/>
          <p14:tracePt t="68064" x="7785100" y="3276600"/>
          <p14:tracePt t="68080" x="7797800" y="3276600"/>
          <p14:tracePt t="68097" x="7810500" y="3276600"/>
          <p14:tracePt t="69936" x="7785100" y="3295650"/>
          <p14:tracePt t="69944" x="7747000" y="3308350"/>
          <p14:tracePt t="69951" x="7702550" y="3340100"/>
          <p14:tracePt t="69965" x="7651750" y="3378200"/>
          <p14:tracePt t="69982" x="7404100" y="3536950"/>
          <p14:tracePt t="69998" x="7207250" y="3676650"/>
          <p14:tracePt t="70014" x="6972300" y="3829050"/>
          <p14:tracePt t="70031" x="6604000" y="3981450"/>
          <p14:tracePt t="70047" x="6115050" y="4102100"/>
          <p14:tracePt t="70064" x="5372100" y="4298950"/>
          <p14:tracePt t="70081" x="4978400" y="4451350"/>
          <p14:tracePt t="70097" x="4673600" y="4591050"/>
          <p14:tracePt t="70115" x="4476750" y="4692650"/>
          <p14:tracePt t="70131" x="4381500" y="4781550"/>
          <p14:tracePt t="70148" x="4311650" y="4864100"/>
          <p14:tracePt t="70164" x="4267200" y="4914900"/>
          <p14:tracePt t="70181" x="4197350" y="4959350"/>
          <p14:tracePt t="70198" x="4114800" y="4997450"/>
          <p14:tracePt t="70216" x="4000500" y="5067300"/>
          <p14:tracePt t="70231" x="3924300" y="5111750"/>
          <p14:tracePt t="70248" x="3873500" y="5149850"/>
          <p14:tracePt t="70264" x="3803650" y="5175250"/>
          <p14:tracePt t="70281" x="3708400" y="5219700"/>
          <p14:tracePt t="70298" x="3549650" y="5302250"/>
          <p14:tracePt t="70315" x="3435350" y="5359400"/>
          <p14:tracePt t="70331" x="3314700" y="5429250"/>
          <p14:tracePt t="70348" x="3200400" y="5486400"/>
          <p14:tracePt t="70365" x="3028950" y="5556250"/>
          <p14:tracePt t="70381" x="2901950" y="5581650"/>
          <p14:tracePt t="70398" x="2768600" y="5600700"/>
          <p14:tracePt t="70414" x="2635250" y="5632450"/>
          <p14:tracePt t="70431" x="2514600" y="5651500"/>
          <p14:tracePt t="70448" x="2374900" y="5689600"/>
          <p14:tracePt t="70464" x="2305050" y="5702300"/>
          <p14:tracePt t="70481" x="2273300" y="5721350"/>
          <p14:tracePt t="70498" x="2260600" y="5727700"/>
          <p14:tracePt t="70532" x="2305050" y="5689600"/>
          <p14:tracePt t="70548" x="2330450" y="5581650"/>
          <p14:tracePt t="70564" x="2336800" y="5543550"/>
          <p14:tracePt t="70581" x="2336800" y="5537200"/>
          <p14:tracePt t="71114" x="2324100" y="5537200"/>
          <p14:tracePt t="71122" x="2311400" y="5537200"/>
          <p14:tracePt t="71131" x="2305050" y="5537200"/>
          <p14:tracePt t="71148" x="2286000" y="5543550"/>
          <p14:tracePt t="71165" x="2266950" y="5543550"/>
          <p14:tracePt t="71181" x="2254250" y="5543550"/>
          <p14:tracePt t="71198" x="2228850" y="5543550"/>
          <p14:tracePt t="71215" x="2209800" y="5543550"/>
          <p14:tracePt t="71231" x="2190750" y="5543550"/>
          <p14:tracePt t="71248" x="2171700" y="5543550"/>
          <p14:tracePt t="71265" x="2127250" y="5556250"/>
          <p14:tracePt t="71281" x="2076450" y="5575300"/>
          <p14:tracePt t="71298" x="2000250" y="5607050"/>
          <p14:tracePt t="71315" x="1905000" y="5645150"/>
          <p14:tracePt t="71332" x="1720850" y="5708650"/>
          <p14:tracePt t="71348" x="1600200" y="5759450"/>
          <p14:tracePt t="71364" x="1473200" y="5803900"/>
          <p14:tracePt t="71381" x="1365250" y="5842000"/>
          <p14:tracePt t="71398" x="1282700" y="5873750"/>
          <p14:tracePt t="71415" x="1162050" y="5943600"/>
          <p14:tracePt t="71431" x="1104900" y="6000750"/>
          <p14:tracePt t="71448" x="1060450" y="6051550"/>
          <p14:tracePt t="71465" x="1022350" y="6115050"/>
          <p14:tracePt t="71482" x="996950" y="6165850"/>
          <p14:tracePt t="71498" x="952500" y="6216650"/>
          <p14:tracePt t="71514" x="920750" y="6242050"/>
          <p14:tracePt t="71531" x="869950" y="6280150"/>
          <p14:tracePt t="71548" x="812800" y="6324600"/>
          <p14:tracePt t="71565" x="742950" y="6381750"/>
          <p14:tracePt t="71582" x="717550" y="6426200"/>
          <p14:tracePt t="71598" x="704850" y="6457950"/>
          <p14:tracePt t="71615" x="704850" y="6470650"/>
          <p14:tracePt t="71654" x="704850" y="6477000"/>
          <p14:tracePt t="71664" x="704850" y="6483350"/>
          <p14:tracePt t="71682" x="704850" y="6502400"/>
          <p14:tracePt t="72816" x="1543050" y="6013450"/>
          <p14:tracePt t="72833" x="1905000" y="5702300"/>
          <p14:tracePt t="72850" x="2089150" y="5530850"/>
          <p14:tracePt t="72865" x="2247900" y="5384800"/>
          <p14:tracePt t="72883" x="2419350" y="5289550"/>
          <p14:tracePt t="72900" x="2590800" y="5219700"/>
          <p14:tracePt t="72916" x="2825750" y="5168900"/>
          <p14:tracePt t="72933" x="2927350" y="5143500"/>
          <p14:tracePt t="72949" x="2971800" y="5137150"/>
          <p14:tracePt t="72966" x="2997200" y="5137150"/>
          <p14:tracePt t="72983" x="3003550" y="5137150"/>
          <p14:tracePt t="73000" x="3009900" y="5137150"/>
          <p14:tracePt t="73016" x="3022600" y="5130800"/>
          <p14:tracePt t="73033" x="3054350" y="5130800"/>
          <p14:tracePt t="73050" x="3111500" y="5124450"/>
          <p14:tracePt t="73067" x="3263900" y="5105400"/>
          <p14:tracePt t="73083" x="3333750" y="5086350"/>
          <p14:tracePt t="73098" x="3371850" y="5080000"/>
          <p14:tracePt t="73115" x="3378200" y="5080000"/>
          <p14:tracePt t="73297" x="3378200" y="5073650"/>
          <p14:tracePt t="73312" x="3365500" y="5067300"/>
          <p14:tracePt t="73320" x="3352800" y="5060950"/>
          <p14:tracePt t="73332" x="3333750" y="5054600"/>
          <p14:tracePt t="73348" x="3276600" y="5022850"/>
          <p14:tracePt t="73366" x="3162300" y="4965700"/>
          <p14:tracePt t="73382" x="3098800" y="4927600"/>
          <p14:tracePt t="73398" x="3060700" y="4908550"/>
          <p14:tracePt t="73415" x="3035300" y="4870450"/>
          <p14:tracePt t="73432" x="3022600" y="4826000"/>
          <p14:tracePt t="73449" x="3003550" y="4724400"/>
          <p14:tracePt t="73465" x="2978150" y="4616450"/>
          <p14:tracePt t="73482" x="2921000" y="4508500"/>
          <p14:tracePt t="73498" x="2832100" y="4400550"/>
          <p14:tracePt t="73516" x="2711450" y="4279900"/>
          <p14:tracePt t="73532" x="2660650" y="4235450"/>
          <p14:tracePt t="73548" x="2635250" y="4203700"/>
          <p14:tracePt t="73565" x="2616200" y="4178300"/>
          <p14:tracePt t="73582" x="2603500" y="4159250"/>
          <p14:tracePt t="73599" x="2565400" y="4127500"/>
          <p14:tracePt t="73615" x="2527300" y="4095750"/>
          <p14:tracePt t="73632" x="2476500" y="4070350"/>
          <p14:tracePt t="73648" x="2425700" y="4044950"/>
          <p14:tracePt t="73650" x="2400300" y="4038600"/>
          <p14:tracePt t="73665" x="2381250" y="4038600"/>
          <p14:tracePt t="73682" x="2324100" y="4019550"/>
          <p14:tracePt t="73698" x="2279650" y="4013200"/>
          <p14:tracePt t="73715" x="2228850" y="4000500"/>
          <p14:tracePt t="73732" x="2139950" y="3981450"/>
          <p14:tracePt t="73749" x="2000250" y="3956050"/>
          <p14:tracePt t="73765" x="1936750" y="3956050"/>
          <p14:tracePt t="73782" x="1898650" y="3937000"/>
          <p14:tracePt t="73798" x="1866900" y="3924300"/>
          <p14:tracePt t="73816" x="1816100" y="3886200"/>
          <p14:tracePt t="73832" x="1765300" y="3848100"/>
          <p14:tracePt t="73848" x="1727200" y="3816350"/>
          <p14:tracePt t="73865" x="1695450" y="3790950"/>
          <p14:tracePt t="73882" x="1670050" y="3765550"/>
          <p14:tracePt t="73899" x="1657350" y="3733800"/>
          <p14:tracePt t="73915" x="1651000" y="3708400"/>
          <p14:tracePt t="73932" x="1638300" y="3676650"/>
          <p14:tracePt t="73948" x="1631950" y="3644900"/>
          <p14:tracePt t="73966" x="1619250" y="3600450"/>
          <p14:tracePt t="73982" x="1612900" y="3562350"/>
          <p14:tracePt t="73998" x="1606550" y="3524250"/>
          <p14:tracePt t="74015" x="1593850" y="3492500"/>
          <p14:tracePt t="74032" x="1587500" y="3467100"/>
          <p14:tracePt t="74049" x="1574800" y="3429000"/>
          <p14:tracePt t="74065" x="1574800" y="3416300"/>
          <p14:tracePt t="74083" x="1574800" y="3403600"/>
          <p14:tracePt t="74098" x="1574800" y="3390900"/>
          <p14:tracePt t="74115" x="1587500" y="3371850"/>
          <p14:tracePt t="74132" x="1631950" y="3359150"/>
          <p14:tracePt t="74149" x="1676400" y="3346450"/>
          <p14:tracePt t="74165" x="1733550" y="3346450"/>
          <p14:tracePt t="74182" x="1803400" y="3346450"/>
          <p14:tracePt t="74199" x="1936750" y="3340100"/>
          <p14:tracePt t="74215" x="2019300" y="3327400"/>
          <p14:tracePt t="74232" x="2082800" y="3327400"/>
          <p14:tracePt t="74249" x="2108200" y="3321050"/>
          <p14:tracePt t="74265" x="2120900" y="3314700"/>
          <p14:tracePt t="74282" x="2133600" y="3308350"/>
          <p14:tracePt t="74299" x="2152650" y="3302000"/>
          <p14:tracePt t="74315" x="2184400" y="3302000"/>
          <p14:tracePt t="74333" x="2241550" y="3295650"/>
          <p14:tracePt t="74349" x="2260600" y="3295650"/>
          <p14:tracePt t="74445" x="2216150" y="3295650"/>
          <p14:tracePt t="74452" x="2159000" y="3302000"/>
          <p14:tracePt t="74465" x="2089150" y="3308350"/>
          <p14:tracePt t="74483" x="1835150" y="3321050"/>
          <p14:tracePt t="74499" x="1689100" y="3321050"/>
          <p14:tracePt t="74515" x="1581150" y="3321050"/>
          <p14:tracePt t="74532" x="1543050" y="3321050"/>
          <p14:tracePt t="74548" x="1536700" y="3321050"/>
          <p14:tracePt t="74595" x="1530350" y="3327400"/>
          <p14:tracePt t="74632" x="1530350" y="3333750"/>
          <p14:tracePt t="74640" x="1530350" y="3340100"/>
          <p14:tracePt t="74655" x="1530350" y="3346450"/>
          <p14:tracePt t="74665" x="1530350" y="3359150"/>
          <p14:tracePt t="74682" x="1530350" y="3365500"/>
          <p14:tracePt t="74699" x="1530350" y="3378200"/>
          <p14:tracePt t="74716" x="1530350" y="3390900"/>
          <p14:tracePt t="74732" x="1524000" y="3397250"/>
          <p14:tracePt t="74749" x="1524000" y="3403600"/>
          <p14:tracePt t="74765" x="1524000" y="3422650"/>
          <p14:tracePt t="74783" x="1524000" y="3448050"/>
          <p14:tracePt t="74799" x="1524000" y="3460750"/>
          <p14:tracePt t="74815" x="1524000" y="3467100"/>
          <p14:tracePt t="74866" x="1524000" y="3473450"/>
          <p14:tracePt t="74873" x="1524000" y="3479800"/>
          <p14:tracePt t="74882" x="1524000" y="3486150"/>
          <p14:tracePt t="74898" x="1530350" y="3505200"/>
          <p14:tracePt t="74915" x="1543050" y="3517900"/>
          <p14:tracePt t="74933" x="1549400" y="3543300"/>
          <p14:tracePt t="74949" x="1562100" y="3562350"/>
          <p14:tracePt t="74966" x="1568450" y="3581400"/>
          <p14:tracePt t="74982" x="1574800" y="3594100"/>
          <p14:tracePt t="74999" x="1581150" y="3600450"/>
          <p14:tracePt t="75015" x="1587500" y="3606800"/>
          <p14:tracePt t="75032" x="1606550" y="3625850"/>
          <p14:tracePt t="75049" x="1619250" y="3638550"/>
          <p14:tracePt t="75065" x="1631950" y="3651250"/>
          <p14:tracePt t="75099" x="1638300" y="3657600"/>
          <p14:tracePt t="75115" x="1644650" y="3663950"/>
          <p14:tracePt t="75132" x="1663700" y="3663950"/>
          <p14:tracePt t="75149" x="1676400" y="3663950"/>
          <p14:tracePt t="75151" x="1682750" y="3663950"/>
          <p14:tracePt t="75166" x="1689100" y="3663950"/>
          <p14:tracePt t="75182" x="1695450" y="3663950"/>
          <p14:tracePt t="75199" x="1708150" y="3670300"/>
          <p14:tracePt t="75216" x="1727200" y="3670300"/>
          <p14:tracePt t="75234" x="1758950" y="3676650"/>
          <p14:tracePt t="75249" x="1797050" y="3683000"/>
          <p14:tracePt t="75266" x="1816100" y="3683000"/>
          <p14:tracePt t="75282" x="1841500" y="3683000"/>
          <p14:tracePt t="75299" x="1873250" y="3689350"/>
          <p14:tracePt t="75316" x="1930400" y="3689350"/>
          <p14:tracePt t="75332" x="1962150" y="3689350"/>
          <p14:tracePt t="75349" x="1981200" y="3695700"/>
          <p14:tracePt t="75366" x="2000250" y="3695700"/>
          <p14:tracePt t="75382" x="2032000" y="3695700"/>
          <p14:tracePt t="75399" x="2095500" y="3702050"/>
          <p14:tracePt t="75416" x="2152650" y="3702050"/>
          <p14:tracePt t="75432" x="2197100" y="3708400"/>
          <p14:tracePt t="75449" x="2235200" y="3708400"/>
          <p14:tracePt t="75466" x="2260600" y="3708400"/>
          <p14:tracePt t="75483" x="2273300" y="3714750"/>
          <p14:tracePt t="75499" x="2305050" y="3714750"/>
          <p14:tracePt t="75516" x="2362200" y="3721100"/>
          <p14:tracePt t="75532" x="2432050" y="3727450"/>
          <p14:tracePt t="75549" x="2514600" y="3727450"/>
          <p14:tracePt t="75565" x="2533650" y="3727450"/>
          <p14:tracePt t="75582" x="2540000" y="3727450"/>
          <p14:tracePt t="75599" x="2559050" y="3727450"/>
          <p14:tracePt t="75616" x="2628900" y="3740150"/>
          <p14:tracePt t="75632" x="2686050" y="3746500"/>
          <p14:tracePt t="75649" x="2762250" y="3759200"/>
          <p14:tracePt t="75666" x="2844800" y="3765550"/>
          <p14:tracePt t="75683" x="2959100" y="3784600"/>
          <p14:tracePt t="75699" x="3054350" y="3790950"/>
          <p14:tracePt t="75716" x="3162300" y="3803650"/>
          <p14:tracePt t="75732" x="3289300" y="3816350"/>
          <p14:tracePt t="75749" x="3435350" y="3829050"/>
          <p14:tracePt t="75766" x="3651250" y="3835400"/>
          <p14:tracePt t="75782" x="3803650" y="3835400"/>
          <p14:tracePt t="75799" x="3981450" y="3835400"/>
          <p14:tracePt t="75816" x="4171950" y="3835400"/>
          <p14:tracePt t="75832" x="4343400" y="3835400"/>
          <p14:tracePt t="75849" x="4584700" y="3848100"/>
          <p14:tracePt t="75865" x="4730750" y="3854450"/>
          <p14:tracePt t="75882" x="4870450" y="3867150"/>
          <p14:tracePt t="75899" x="5016500" y="3867150"/>
          <p14:tracePt t="75916" x="5238750" y="3867150"/>
          <p14:tracePt t="75933" x="5397500" y="3873500"/>
          <p14:tracePt t="75949" x="5473700" y="3873500"/>
          <p14:tracePt t="75965" x="5708650" y="3873500"/>
          <p14:tracePt t="75982" x="5842000" y="3873500"/>
          <p14:tracePt t="75999" x="6000750" y="3873500"/>
          <p14:tracePt t="76016" x="6121400" y="3879850"/>
          <p14:tracePt t="76032" x="6242050" y="3879850"/>
          <p14:tracePt t="76049" x="6350000" y="3886200"/>
          <p14:tracePt t="76067" x="6540500" y="3886200"/>
          <p14:tracePt t="76082" x="6654800" y="3886200"/>
          <p14:tracePt t="76099" x="6762750" y="3886200"/>
          <p14:tracePt t="76116" x="6889750" y="3886200"/>
          <p14:tracePt t="76132" x="7016750" y="3886200"/>
          <p14:tracePt t="76149" x="7207250" y="3886200"/>
          <p14:tracePt t="76166" x="7315200" y="3886200"/>
          <p14:tracePt t="76183" x="7410450" y="3886200"/>
          <p14:tracePt t="76199" x="7486650" y="3886200"/>
          <p14:tracePt t="76216" x="7581900" y="3886200"/>
          <p14:tracePt t="76233" x="7651750" y="3867150"/>
          <p14:tracePt t="76249" x="7721600" y="3854450"/>
          <p14:tracePt t="76266" x="7766050" y="3841750"/>
          <p14:tracePt t="76282" x="7797800" y="3835400"/>
          <p14:tracePt t="76299" x="7861300" y="3816350"/>
          <p14:tracePt t="76316" x="7918450" y="3803650"/>
          <p14:tracePt t="76332" x="7981950" y="3790950"/>
          <p14:tracePt t="76349" x="8039100" y="3778250"/>
          <p14:tracePt t="76366" x="8077200" y="3759200"/>
          <p14:tracePt t="76384" x="8083550" y="3752850"/>
          <p14:tracePt t="76399" x="8083550" y="3740150"/>
          <p14:tracePt t="76416" x="8089900" y="3721100"/>
          <p14:tracePt t="76433" x="8089900" y="3695700"/>
          <p14:tracePt t="76449" x="8089900" y="3663950"/>
          <p14:tracePt t="76466" x="8089900" y="3644900"/>
          <p14:tracePt t="76482" x="8077200" y="3619500"/>
          <p14:tracePt t="76499" x="8039100" y="3600450"/>
          <p14:tracePt t="76516" x="7956550" y="3568700"/>
          <p14:tracePt t="76532" x="7899400" y="3549650"/>
          <p14:tracePt t="76549" x="7829550" y="3536950"/>
          <p14:tracePt t="76566" x="7747000" y="3511550"/>
          <p14:tracePt t="76583" x="7581900" y="3486150"/>
          <p14:tracePt t="76599" x="7473950" y="3473450"/>
          <p14:tracePt t="76616" x="7385050" y="3467100"/>
          <p14:tracePt t="76632" x="7296150" y="3467100"/>
          <p14:tracePt t="76649" x="7207250" y="3467100"/>
          <p14:tracePt t="76651" x="7169150" y="3467100"/>
          <p14:tracePt t="76667" x="7054850" y="3467100"/>
          <p14:tracePt t="76682" x="6889750" y="3467100"/>
          <p14:tracePt t="76699" x="6680200" y="3467100"/>
          <p14:tracePt t="76716" x="6457950" y="3467100"/>
          <p14:tracePt t="76734" x="6165850" y="3486150"/>
          <p14:tracePt t="76749" x="5994400" y="3492500"/>
          <p14:tracePt t="76766" x="5848350" y="3492500"/>
          <p14:tracePt t="76782" x="5689600" y="3492500"/>
          <p14:tracePt t="76800" x="5524500" y="3492500"/>
          <p14:tracePt t="76816" x="5232400" y="3492500"/>
          <p14:tracePt t="76832" x="5016500" y="3492500"/>
          <p14:tracePt t="76849" x="4787900" y="3492500"/>
          <p14:tracePt t="76866" x="4552950" y="3492500"/>
          <p14:tracePt t="76883" x="4318000" y="3492500"/>
          <p14:tracePt t="76899" x="4051300" y="3492500"/>
          <p14:tracePt t="76916" x="3956050" y="3492500"/>
          <p14:tracePt t="76932" x="3860800" y="3492500"/>
          <p14:tracePt t="76949" x="3771900" y="3492500"/>
          <p14:tracePt t="76967" x="3606800" y="3492500"/>
          <p14:tracePt t="76982" x="3467100" y="3492500"/>
          <p14:tracePt t="76999" x="3270250" y="3492500"/>
          <p14:tracePt t="77016" x="3035300" y="3492500"/>
          <p14:tracePt t="77033" x="2806700" y="3492500"/>
          <p14:tracePt t="77049" x="2514600" y="3492500"/>
          <p14:tracePt t="77066" x="2349500" y="3492500"/>
          <p14:tracePt t="77082" x="2241550" y="3492500"/>
          <p14:tracePt t="77099" x="2152650" y="3492500"/>
          <p14:tracePt t="77117" x="1987550" y="3492500"/>
          <p14:tracePt t="77132" x="1847850" y="3492500"/>
          <p14:tracePt t="77149" x="1720850" y="3486150"/>
          <p14:tracePt t="77166" x="1593850" y="3479800"/>
          <p14:tracePt t="77183" x="1492250" y="3479800"/>
          <p14:tracePt t="77200" x="1403350" y="3479800"/>
          <p14:tracePt t="77216" x="1358900" y="3479800"/>
          <p14:tracePt t="77233" x="1320800" y="3479800"/>
          <p14:tracePt t="77249" x="1282700" y="3479800"/>
          <p14:tracePt t="77266" x="1238250" y="3479800"/>
          <p14:tracePt t="77283" x="1219200" y="3492500"/>
          <p14:tracePt t="77300" x="1206500" y="3505200"/>
          <p14:tracePt t="77316" x="1193800" y="3511550"/>
          <p14:tracePt t="77333" x="1187450" y="3524250"/>
          <p14:tracePt t="77349" x="1187450" y="3549650"/>
          <p14:tracePt t="77366" x="1187450" y="3575050"/>
          <p14:tracePt t="77383" x="1187450" y="3613150"/>
          <p14:tracePt t="77400" x="1219200" y="3651250"/>
          <p14:tracePt t="77416" x="1314450" y="3708400"/>
          <p14:tracePt t="77433" x="1390650" y="3727450"/>
          <p14:tracePt t="77449" x="1473200" y="3740150"/>
          <p14:tracePt t="77466" x="1555750" y="3765550"/>
          <p14:tracePt t="77483" x="1676400" y="3784600"/>
          <p14:tracePt t="77499" x="1892300" y="3822700"/>
          <p14:tracePt t="77516" x="2051050" y="3848100"/>
          <p14:tracePt t="77533" x="2203450" y="3879850"/>
          <p14:tracePt t="77549" x="2387600" y="3905250"/>
          <p14:tracePt t="77567" x="2679700" y="3937000"/>
          <p14:tracePt t="77583" x="2901950" y="3949700"/>
          <p14:tracePt t="77599" x="3149600" y="3962400"/>
          <p14:tracePt t="77616" x="3429000" y="3968750"/>
          <p14:tracePt t="77633" x="3714750" y="3968750"/>
          <p14:tracePt t="77650" x="4095750" y="3975100"/>
          <p14:tracePt t="77666" x="4368800" y="3975100"/>
          <p14:tracePt t="77682" x="4654550" y="3975100"/>
          <p14:tracePt t="77699" x="4921250" y="3975100"/>
          <p14:tracePt t="77717" x="5289550" y="3975100"/>
          <p14:tracePt t="77733" x="5511800" y="3975100"/>
          <p14:tracePt t="77750" x="5734050" y="3975100"/>
          <p14:tracePt t="77766" x="5937250" y="3975100"/>
          <p14:tracePt t="77783" x="6127750" y="3968750"/>
          <p14:tracePt t="77799" x="6400800" y="3968750"/>
          <p14:tracePt t="77816" x="6565900" y="3968750"/>
          <p14:tracePt t="77832" x="6718300" y="3968750"/>
          <p14:tracePt t="77850" x="6838950" y="3956050"/>
          <p14:tracePt t="77867" x="7035800" y="3924300"/>
          <p14:tracePt t="77883" x="7156450" y="3905250"/>
          <p14:tracePt t="77899" x="7277100" y="3892550"/>
          <p14:tracePt t="77916" x="7391400" y="3879850"/>
          <p14:tracePt t="77933" x="7499350" y="3879850"/>
          <p14:tracePt t="77950" x="7620000" y="3879850"/>
          <p14:tracePt t="77966" x="7683500" y="3873500"/>
          <p14:tracePt t="77983" x="7740650" y="3867150"/>
          <p14:tracePt t="78000" x="7810500" y="3848100"/>
          <p14:tracePt t="78016" x="7912100" y="3822700"/>
          <p14:tracePt t="78033" x="7962900" y="3803650"/>
          <p14:tracePt t="78049" x="7994650" y="3790950"/>
          <p14:tracePt t="78066" x="8013700" y="3778250"/>
          <p14:tracePt t="78083" x="8039100" y="3765550"/>
          <p14:tracePt t="78099" x="8108950" y="3727450"/>
          <p14:tracePt t="78116" x="8147050" y="3714750"/>
          <p14:tracePt t="78133" x="8166100" y="3702050"/>
          <p14:tracePt t="78149" x="8172450" y="3676650"/>
          <p14:tracePt t="78151" x="8166100" y="3657600"/>
          <p14:tracePt t="78167" x="8083550" y="3625850"/>
          <p14:tracePt t="78183" x="8001000" y="3606800"/>
          <p14:tracePt t="78200" x="7931150" y="3587750"/>
          <p14:tracePt t="78216" x="7880350" y="3575050"/>
          <p14:tracePt t="78233" x="7829550" y="3556000"/>
          <p14:tracePt t="78250" x="7613650" y="3498850"/>
          <p14:tracePt t="78266" x="7258050" y="3454400"/>
          <p14:tracePt t="78283" x="6953250" y="3429000"/>
          <p14:tracePt t="78299" x="6788150" y="3409950"/>
          <p14:tracePt t="78316" x="6623050" y="3390900"/>
          <p14:tracePt t="78333" x="6546850" y="3378200"/>
          <p14:tracePt t="78350" x="6464300" y="3371850"/>
          <p14:tracePt t="78366" x="6305550" y="3371850"/>
          <p14:tracePt t="78383" x="6026150" y="3371850"/>
          <p14:tracePt t="78399" x="5607050" y="3371850"/>
          <p14:tracePt t="78416" x="5378450" y="3371850"/>
          <p14:tracePt t="78433" x="5200650" y="3378200"/>
          <p14:tracePt t="78449" x="5041900" y="3390900"/>
          <p14:tracePt t="78466" x="4806950" y="3390900"/>
          <p14:tracePt t="78483" x="4552950" y="3390900"/>
          <p14:tracePt t="78499" x="4267200" y="3390900"/>
          <p14:tracePt t="78516" x="3937000" y="3390900"/>
          <p14:tracePt t="78533" x="3619500" y="3390900"/>
          <p14:tracePt t="78550" x="3187700" y="3390900"/>
          <p14:tracePt t="78566" x="2946400" y="3390900"/>
          <p14:tracePt t="78583" x="2743200" y="3390900"/>
          <p14:tracePt t="78599" x="2533650" y="3390900"/>
          <p14:tracePt t="78617" x="2190750" y="3384550"/>
          <p14:tracePt t="78633" x="1936750" y="3384550"/>
          <p14:tracePt t="78650" x="1720850" y="3384550"/>
          <p14:tracePt t="78666" x="1555750" y="3384550"/>
          <p14:tracePt t="78684" x="1428750" y="3384550"/>
          <p14:tracePt t="78700" x="1403350" y="3384550"/>
          <p14:tracePt t="78736" x="1397000" y="3384550"/>
          <p14:tracePt t="78750" x="1390650" y="3384550"/>
          <p14:tracePt t="78767" x="1384300" y="3390900"/>
          <p14:tracePt t="78783" x="1384300" y="3403600"/>
          <p14:tracePt t="78800" x="1384300" y="3422650"/>
          <p14:tracePt t="78816" x="1384300" y="3441700"/>
          <p14:tracePt t="78833" x="1384300" y="3454400"/>
          <p14:tracePt t="78850" x="1384300" y="3479800"/>
          <p14:tracePt t="78866" x="1409700" y="3511550"/>
          <p14:tracePt t="78883" x="1504950" y="3556000"/>
          <p14:tracePt t="78899" x="1631950" y="3581400"/>
          <p14:tracePt t="78917" x="1822450" y="3619500"/>
          <p14:tracePt t="78933" x="1968500" y="3638550"/>
          <p14:tracePt t="78949" x="2178050" y="3663950"/>
          <p14:tracePt t="78966" x="2406650" y="3689350"/>
          <p14:tracePt t="78983" x="2679700" y="3714750"/>
          <p14:tracePt t="79000" x="3086100" y="3759200"/>
          <p14:tracePt t="79016" x="3409950" y="3790950"/>
          <p14:tracePt t="79033" x="3790950" y="3816350"/>
          <p14:tracePt t="79049" x="4216400" y="3822700"/>
          <p14:tracePt t="79067" x="4864100" y="3835400"/>
          <p14:tracePt t="79083" x="5264150" y="3848100"/>
          <p14:tracePt t="79100" x="5657850" y="3848100"/>
          <p14:tracePt t="79116" x="6007100" y="3848100"/>
          <p14:tracePt t="79133" x="6337300" y="3848100"/>
          <p14:tracePt t="79150" x="6788150" y="3841750"/>
          <p14:tracePt t="79166" x="7029450" y="3822700"/>
          <p14:tracePt t="79183" x="7283450" y="3797300"/>
          <p14:tracePt t="79200" x="7512050" y="3778250"/>
          <p14:tracePt t="79217" x="7715250" y="3752850"/>
          <p14:tracePt t="79233" x="7791450" y="3740150"/>
          <p14:tracePt t="79250" x="7810500" y="3740150"/>
          <p14:tracePt t="79266" x="7816850" y="3733800"/>
          <p14:tracePt t="79283" x="7829550" y="3721100"/>
          <p14:tracePt t="79300" x="7867650" y="3702050"/>
          <p14:tracePt t="79316" x="7886700" y="3695700"/>
          <p14:tracePt t="79333" x="7893050" y="3689350"/>
          <p14:tracePt t="79366" x="7899400" y="3683000"/>
          <p14:tracePt t="79383" x="7905750" y="3676650"/>
          <p14:tracePt t="79400" x="7905750" y="3663950"/>
          <p14:tracePt t="79417" x="7899400" y="3644900"/>
          <p14:tracePt t="79433" x="7893050" y="3644900"/>
          <p14:tracePt t="79531" x="7886700" y="3644900"/>
          <p14:tracePt t="79546" x="7880350" y="3644900"/>
          <p14:tracePt t="87927" x="7842250" y="3676650"/>
          <p14:tracePt t="87929" x="7473950" y="3879850"/>
          <p14:tracePt t="87935" x="7378700" y="3943350"/>
          <p14:tracePt t="87952" x="7188200" y="4076700"/>
          <p14:tracePt t="87968" x="7010400" y="4216400"/>
          <p14:tracePt t="87985" x="6788150" y="4356100"/>
          <p14:tracePt t="88001" x="6419850" y="4591050"/>
          <p14:tracePt t="88019" x="6140450" y="4749800"/>
          <p14:tracePt t="88035" x="5867400" y="4883150"/>
          <p14:tracePt t="88051" x="5638800" y="4997450"/>
          <p14:tracePt t="88069" x="5359400" y="5105400"/>
          <p14:tracePt t="88085" x="5168900" y="5149850"/>
          <p14:tracePt t="88101" x="4940300" y="5187950"/>
          <p14:tracePt t="88118" x="4584700" y="5213350"/>
          <p14:tracePt t="88135" x="4216400" y="5264150"/>
          <p14:tracePt t="88152" x="3721100" y="5391150"/>
          <p14:tracePt t="88168" x="3441700" y="5480050"/>
          <p14:tracePt t="88185" x="3219450" y="5549900"/>
          <p14:tracePt t="88202" x="3009900" y="5600700"/>
          <p14:tracePt t="88219" x="2730500" y="5619750"/>
          <p14:tracePt t="88235" x="2463800" y="5626100"/>
          <p14:tracePt t="88252" x="2228850" y="5651500"/>
          <p14:tracePt t="88268" x="2006600" y="5695950"/>
          <p14:tracePt t="88285" x="1835150" y="5746750"/>
          <p14:tracePt t="88302" x="1714500" y="5791200"/>
          <p14:tracePt t="88318" x="1682750" y="5797550"/>
          <p14:tracePt t="88335" x="1663700" y="5810250"/>
          <p14:tracePt t="88351" x="1625600" y="5816600"/>
          <p14:tracePt t="88369" x="1549400" y="5829300"/>
          <p14:tracePt t="88385" x="1498600" y="5842000"/>
          <p14:tracePt t="88402" x="1473200" y="5854700"/>
          <p14:tracePt t="88418" x="1447800" y="5867400"/>
          <p14:tracePt t="88435" x="1435100" y="5880100"/>
          <p14:tracePt t="88452" x="1377950" y="5905500"/>
          <p14:tracePt t="88468" x="1295400" y="5924550"/>
          <p14:tracePt t="88485" x="1219200" y="5956300"/>
          <p14:tracePt t="88502" x="1123950" y="6013450"/>
          <p14:tracePt t="88519" x="1009650" y="6102350"/>
          <p14:tracePt t="88535" x="958850" y="6159500"/>
          <p14:tracePt t="88552" x="933450" y="6191250"/>
          <p14:tracePt t="88568" x="914400" y="6229350"/>
          <p14:tracePt t="88585" x="895350" y="6267450"/>
          <p14:tracePt t="88602" x="850900" y="6337300"/>
          <p14:tracePt t="88619" x="819150" y="6369050"/>
          <p14:tracePt t="88635" x="787400" y="6407150"/>
          <p14:tracePt t="88652" x="774700" y="6426200"/>
          <p14:tracePt t="88654" x="768350" y="6432550"/>
          <p14:tracePt t="88721" x="768350" y="6438900"/>
          <p14:tracePt t="88736" x="762000" y="6445250"/>
          <p14:tracePt t="88743" x="762000" y="6451600"/>
          <p14:tracePt t="88766" x="762000" y="6457950"/>
          <p14:tracePt t="88773" x="755650" y="6470650"/>
          <p14:tracePt t="88785" x="749300" y="6477000"/>
          <p14:tracePt t="88802" x="749300" y="6483350"/>
          <p14:tracePt t="88818" x="749300" y="6489700"/>
          <p14:tracePt t="97843" x="488950" y="6394450"/>
          <p14:tracePt t="97853" x="488950" y="6318250"/>
          <p14:tracePt t="97870" x="520700" y="6134100"/>
          <p14:tracePt t="97887" x="546100" y="5956300"/>
          <p14:tracePt t="97904" x="546100" y="5607050"/>
          <p14:tracePt t="97920" x="539750" y="5403850"/>
          <p14:tracePt t="97937" x="539750" y="5232400"/>
          <p14:tracePt t="97954" x="539750" y="5105400"/>
          <p14:tracePt t="97971" x="552450" y="4972050"/>
          <p14:tracePt t="97987" x="571500" y="4902200"/>
          <p14:tracePt t="98004" x="590550" y="4838700"/>
          <p14:tracePt t="98021" x="622300" y="4787900"/>
          <p14:tracePt t="98037" x="647700" y="4724400"/>
          <p14:tracePt t="98054" x="666750" y="4629150"/>
          <p14:tracePt t="98071" x="673100" y="4572000"/>
          <p14:tracePt t="98087" x="692150" y="4533900"/>
          <p14:tracePt t="98104" x="704850" y="4508500"/>
          <p14:tracePt t="98121" x="723900" y="4483100"/>
          <p14:tracePt t="98137" x="793750" y="4419600"/>
          <p14:tracePt t="98154" x="850900" y="4368800"/>
          <p14:tracePt t="98171" x="908050" y="4324350"/>
          <p14:tracePt t="98187" x="946150" y="4279900"/>
          <p14:tracePt t="98204" x="990600" y="4222750"/>
          <p14:tracePt t="98221" x="1016000" y="4184650"/>
          <p14:tracePt t="98238" x="1041400" y="4152900"/>
          <p14:tracePt t="98254" x="1073150" y="4121150"/>
          <p14:tracePt t="98271" x="1111250" y="4076700"/>
          <p14:tracePt t="98287" x="1130300" y="4051300"/>
          <p14:tracePt t="98304" x="1143000" y="4032250"/>
          <p14:tracePt t="98321" x="1149350" y="4019550"/>
          <p14:tracePt t="98361" x="1155700" y="4019550"/>
          <p14:tracePt t="98370" x="1174750" y="4019550"/>
          <p14:tracePt t="98387" x="1219200" y="4019550"/>
          <p14:tracePt t="98404" x="1276350" y="4019550"/>
          <p14:tracePt t="98421" x="1333500" y="4019550"/>
          <p14:tracePt t="98437" x="1358900" y="4019550"/>
          <p14:tracePt t="98454" x="1371600" y="4019550"/>
          <p14:tracePt t="98571" x="1377950" y="4025900"/>
          <p14:tracePt t="98586" x="1377950" y="4032250"/>
          <p14:tracePt t="98593" x="1377950" y="4038600"/>
          <p14:tracePt t="98604" x="1384300" y="4038600"/>
          <p14:tracePt t="98621" x="1384300" y="4051300"/>
          <p14:tracePt t="98683" x="1384300" y="4057650"/>
          <p14:tracePt t="98706" x="1377950" y="4057650"/>
          <p14:tracePt t="98707" x="1371600" y="4064000"/>
          <p14:tracePt t="98722" x="1339850" y="4064000"/>
          <p14:tracePt t="98738" x="1301750" y="4070350"/>
          <p14:tracePt t="98754" x="1282700" y="4076700"/>
          <p14:tracePt t="98771" x="1276350" y="4076700"/>
          <p14:tracePt t="98811" x="1270000" y="4076700"/>
          <p14:tracePt t="98826" x="1263650" y="4083050"/>
          <p14:tracePt t="98854" x="1257300" y="4089400"/>
          <p14:tracePt t="98872" x="1250950" y="4095750"/>
          <p14:tracePt t="98916" x="1244600" y="4102100"/>
          <p14:tracePt t="98931" x="1238250" y="4108450"/>
          <p14:tracePt t="98968" x="1238250" y="4114800"/>
          <p14:tracePt t="99193" x="1238250" y="4121150"/>
          <p14:tracePt t="99201" x="1238250" y="4127500"/>
          <p14:tracePt t="99208" x="1238250" y="4133850"/>
          <p14:tracePt t="99221" x="1238250" y="4140200"/>
          <p14:tracePt t="99238" x="1238250" y="4159250"/>
          <p14:tracePt t="99254" x="1238250" y="4184650"/>
          <p14:tracePt t="99271" x="1238250" y="4197350"/>
          <p14:tracePt t="99287" x="1238250" y="4210050"/>
          <p14:tracePt t="99304" x="1238250" y="4216400"/>
          <p14:tracePt t="99321" x="1244600" y="4235450"/>
          <p14:tracePt t="99531" x="1250950" y="4241800"/>
          <p14:tracePt t="99538" x="1257300" y="4248150"/>
          <p14:tracePt t="99546" x="1270000" y="4254500"/>
          <p14:tracePt t="99555" x="1276350" y="4254500"/>
          <p14:tracePt t="99571" x="1301750" y="4260850"/>
          <p14:tracePt t="99588" x="1320800" y="4267200"/>
          <p14:tracePt t="99605" x="1339850" y="4273550"/>
          <p14:tracePt t="99622" x="1390650" y="4305300"/>
          <p14:tracePt t="99638" x="1441450" y="4324350"/>
          <p14:tracePt t="99654" x="1530350" y="4356100"/>
          <p14:tracePt t="99671" x="1625600" y="4394200"/>
          <p14:tracePt t="99688" x="1733550" y="4432300"/>
          <p14:tracePt t="99704" x="1873250" y="4457700"/>
          <p14:tracePt t="99721" x="1905000" y="4464050"/>
          <p14:tracePt t="99738" x="2038350" y="4464050"/>
          <p14:tracePt t="99754" x="2171700" y="4470400"/>
          <p14:tracePt t="99772" x="2476500" y="4495800"/>
          <p14:tracePt t="99788" x="2679700" y="4514850"/>
          <p14:tracePt t="99804" x="2851150" y="4533900"/>
          <p14:tracePt t="99821" x="2959100" y="4546600"/>
          <p14:tracePt t="99838" x="3016250" y="4552950"/>
          <p14:tracePt t="99839" x="3048000" y="4559300"/>
          <p14:tracePt t="99854" x="3149600" y="4565650"/>
          <p14:tracePt t="99871" x="3270250" y="4572000"/>
          <p14:tracePt t="99887" x="3435350" y="4578350"/>
          <p14:tracePt t="99904" x="3606800" y="4591050"/>
          <p14:tracePt t="99922" x="3835400" y="4603750"/>
          <p14:tracePt t="99938" x="3937000" y="4616450"/>
          <p14:tracePt t="99954" x="4019550" y="4622800"/>
          <p14:tracePt t="99971" x="4089400" y="4629150"/>
          <p14:tracePt t="99988" x="4197350" y="4635500"/>
          <p14:tracePt t="100004" x="4419600" y="4648200"/>
          <p14:tracePt t="100021" x="4578350" y="4654550"/>
          <p14:tracePt t="100038" x="4737100" y="4660900"/>
          <p14:tracePt t="100055" x="4883150" y="4667250"/>
          <p14:tracePt t="100072" x="5105400" y="4673600"/>
          <p14:tracePt t="100088" x="5251450" y="4673600"/>
          <p14:tracePt t="100104" x="5397500" y="4673600"/>
          <p14:tracePt t="100121" x="5537200" y="4673600"/>
          <p14:tracePt t="100138" x="5664200" y="4673600"/>
          <p14:tracePt t="100154" x="5797550" y="4673600"/>
          <p14:tracePt t="100171" x="5861050" y="4673600"/>
          <p14:tracePt t="100188" x="5949950" y="4673600"/>
          <p14:tracePt t="100205" x="6076950" y="4673600"/>
          <p14:tracePt t="100222" x="6318250" y="4660900"/>
          <p14:tracePt t="100238" x="6508750" y="4635500"/>
          <p14:tracePt t="100254" x="6680200" y="4610100"/>
          <p14:tracePt t="100271" x="6832600" y="4584700"/>
          <p14:tracePt t="100288" x="6940550" y="4565650"/>
          <p14:tracePt t="100305" x="7042150" y="4552950"/>
          <p14:tracePt t="100321" x="7086600" y="4552950"/>
          <p14:tracePt t="100338" x="7124700" y="4546600"/>
          <p14:tracePt t="100354" x="7162800" y="4533900"/>
          <p14:tracePt t="100372" x="7232650" y="4514850"/>
          <p14:tracePt t="100388" x="7258050" y="4502150"/>
          <p14:tracePt t="100404" x="7277100" y="4489450"/>
          <p14:tracePt t="100421" x="7289800" y="4476750"/>
          <p14:tracePt t="100438" x="7296150" y="4464050"/>
          <p14:tracePt t="100454" x="7302500" y="4451350"/>
          <p14:tracePt t="100471" x="7302500" y="4438650"/>
          <p14:tracePt t="100488" x="7302500" y="4419600"/>
          <p14:tracePt t="100504" x="7258050" y="4400550"/>
          <p14:tracePt t="100521" x="7099300" y="4381500"/>
          <p14:tracePt t="100538" x="6972300" y="4375150"/>
          <p14:tracePt t="100554" x="6826250" y="4375150"/>
          <p14:tracePt t="100571" x="6699250" y="4368800"/>
          <p14:tracePt t="100588" x="6597650" y="4356100"/>
          <p14:tracePt t="100605" x="6477000" y="4337050"/>
          <p14:tracePt t="100621" x="6400800" y="4324350"/>
          <p14:tracePt t="100638" x="6286500" y="4311650"/>
          <p14:tracePt t="100654" x="6108700" y="4292600"/>
          <p14:tracePt t="100656" x="5994400" y="4279900"/>
          <p14:tracePt t="100672" x="5797550" y="4267200"/>
          <p14:tracePt t="100688" x="5632450" y="4267200"/>
          <p14:tracePt t="100705" x="5511800" y="4267200"/>
          <p14:tracePt t="100721" x="5416550" y="4260850"/>
          <p14:tracePt t="100738" x="5340350" y="4260850"/>
          <p14:tracePt t="100755" x="5162550" y="4254500"/>
          <p14:tracePt t="100771" x="4908550" y="4241800"/>
          <p14:tracePt t="100788" x="4616450" y="4229100"/>
          <p14:tracePt t="100805" x="4324350" y="4229100"/>
          <p14:tracePt t="100821" x="4083050" y="4229100"/>
          <p14:tracePt t="100838" x="3873500" y="4229100"/>
          <p14:tracePt t="100854" x="3810000" y="4229100"/>
          <p14:tracePt t="100871" x="3778250" y="4229100"/>
          <p14:tracePt t="100888" x="3740150" y="4229100"/>
          <p14:tracePt t="100905" x="3619500" y="4241800"/>
          <p14:tracePt t="100921" x="3517900" y="4254500"/>
          <p14:tracePt t="100938" x="3371850" y="4267200"/>
          <p14:tracePt t="100954" x="3219450" y="4286250"/>
          <p14:tracePt t="100972" x="3092450" y="4298950"/>
          <p14:tracePt t="100988" x="2908300" y="4305300"/>
          <p14:tracePt t="101005" x="2794000" y="4305300"/>
          <p14:tracePt t="101021" x="2692400" y="4305300"/>
          <p14:tracePt t="101039" x="2559050" y="4311650"/>
          <p14:tracePt t="101055" x="2457450" y="4318000"/>
          <p14:tracePt t="101071" x="2349500" y="4318000"/>
          <p14:tracePt t="101088" x="2228850" y="4318000"/>
          <p14:tracePt t="101104" x="2101850" y="4318000"/>
          <p14:tracePt t="101122" x="1917700" y="4318000"/>
          <p14:tracePt t="101138" x="1816100" y="4318000"/>
          <p14:tracePt t="101154" x="1727200" y="4318000"/>
          <p14:tracePt t="101171" x="1631950" y="4318000"/>
          <p14:tracePt t="101188" x="1549400" y="4318000"/>
          <p14:tracePt t="101206" x="1428750" y="4318000"/>
          <p14:tracePt t="101225" x="1397000" y="4324350"/>
          <p14:tracePt t="101238" x="1365250" y="4324350"/>
          <p14:tracePt t="101287" x="1358900" y="4330700"/>
          <p14:tracePt t="101294" x="1358900" y="4337050"/>
          <p14:tracePt t="101305" x="1358900" y="4343400"/>
          <p14:tracePt t="101322" x="1390650" y="4362450"/>
          <p14:tracePt t="101338" x="1447800" y="4375150"/>
          <p14:tracePt t="101355" x="1600200" y="4406900"/>
          <p14:tracePt t="101371" x="1733550" y="4425950"/>
          <p14:tracePt t="101388" x="1879600" y="4425950"/>
          <p14:tracePt t="101405" x="2006600" y="4425950"/>
          <p14:tracePt t="101422" x="2178050" y="4425950"/>
          <p14:tracePt t="101438" x="2279650" y="4438650"/>
          <p14:tracePt t="101455" x="2393950" y="4445000"/>
          <p14:tracePt t="101472" x="2514600" y="4457700"/>
          <p14:tracePt t="101489" x="2654300" y="4470400"/>
          <p14:tracePt t="101505" x="2901950" y="4489450"/>
          <p14:tracePt t="101521" x="3067050" y="4508500"/>
          <p14:tracePt t="101538" x="3219450" y="4514850"/>
          <p14:tracePt t="101555" x="3371850" y="4521200"/>
          <p14:tracePt t="101572" x="3568700" y="4533900"/>
          <p14:tracePt t="101588" x="3714750" y="4546600"/>
          <p14:tracePt t="101605" x="3841750" y="4552950"/>
          <p14:tracePt t="101621" x="3981450" y="4559300"/>
          <p14:tracePt t="101638" x="4121150" y="4559300"/>
          <p14:tracePt t="101655" x="4330700" y="4559300"/>
          <p14:tracePt t="101671" x="4457700" y="4565650"/>
          <p14:tracePt t="101688" x="4572000" y="4572000"/>
          <p14:tracePt t="101705" x="4660900" y="4578350"/>
          <p14:tracePt t="101722" x="4787900" y="4591050"/>
          <p14:tracePt t="101738" x="4876800" y="4597400"/>
          <p14:tracePt t="101755" x="4972050" y="4597400"/>
          <p14:tracePt t="101771" x="5086350" y="4597400"/>
          <p14:tracePt t="101788" x="5194300" y="4597400"/>
          <p14:tracePt t="101805" x="5346700" y="4603750"/>
          <p14:tracePt t="101821" x="5422900" y="4610100"/>
          <p14:tracePt t="101838" x="5505450" y="4622800"/>
          <p14:tracePt t="101855" x="5581650" y="4622800"/>
          <p14:tracePt t="101873" x="5695950" y="4635500"/>
          <p14:tracePt t="101888" x="5778500" y="4641850"/>
          <p14:tracePt t="101905" x="5848350" y="4641850"/>
          <p14:tracePt t="101921" x="5918200" y="4641850"/>
          <p14:tracePt t="101938" x="5994400" y="4641850"/>
          <p14:tracePt t="101955" x="6102350" y="4641850"/>
          <p14:tracePt t="101971" x="6197600" y="4641850"/>
          <p14:tracePt t="101988" x="6299200" y="4641850"/>
          <p14:tracePt t="102005" x="6400800" y="4641850"/>
          <p14:tracePt t="102022" x="6521450" y="4641850"/>
          <p14:tracePt t="102038" x="6597650" y="4641850"/>
          <p14:tracePt t="102055" x="6673850" y="4641850"/>
          <p14:tracePt t="102071" x="6756400" y="4641850"/>
          <p14:tracePt t="102088" x="6838950" y="4635500"/>
          <p14:tracePt t="102105" x="6959600" y="4622800"/>
          <p14:tracePt t="102122" x="7035800" y="4616450"/>
          <p14:tracePt t="102138" x="7124700" y="4610100"/>
          <p14:tracePt t="102155" x="7213600" y="4597400"/>
          <p14:tracePt t="102157" x="7251700" y="4591050"/>
          <p14:tracePt t="102171" x="7302500" y="4584700"/>
          <p14:tracePt t="102188" x="7435850" y="4552950"/>
          <p14:tracePt t="102205" x="7512050" y="4540250"/>
          <p14:tracePt t="102221" x="7581900" y="4527550"/>
          <p14:tracePt t="102238" x="7632700" y="4514850"/>
          <p14:tracePt t="102255" x="7664450" y="4502150"/>
          <p14:tracePt t="102271" x="7689850" y="4476750"/>
          <p14:tracePt t="102288" x="7727950" y="4451350"/>
          <p14:tracePt t="102305" x="7785100" y="4425950"/>
          <p14:tracePt t="102322" x="7829550" y="4394200"/>
          <p14:tracePt t="102338" x="7842250" y="4381500"/>
          <p14:tracePt t="102355" x="7842250" y="4362450"/>
          <p14:tracePt t="102371" x="7842250" y="4343400"/>
          <p14:tracePt t="102388" x="7829550" y="4324350"/>
          <p14:tracePt t="102405" x="7778750" y="4305300"/>
          <p14:tracePt t="102421" x="7721600" y="4292600"/>
          <p14:tracePt t="102438" x="7632700" y="4279900"/>
          <p14:tracePt t="102455" x="7512050" y="4254500"/>
          <p14:tracePt t="102473" x="7346950" y="4229100"/>
          <p14:tracePt t="102488" x="7258050" y="4216400"/>
          <p14:tracePt t="102505" x="7181850" y="4197350"/>
          <p14:tracePt t="102521" x="7092950" y="4178300"/>
          <p14:tracePt t="102538" x="6965950" y="4165600"/>
          <p14:tracePt t="102555" x="6743700" y="4159250"/>
          <p14:tracePt t="102571" x="6597650" y="4159250"/>
          <p14:tracePt t="102588" x="6457950" y="4159250"/>
          <p14:tracePt t="102605" x="6324600" y="4159250"/>
          <p14:tracePt t="102622" x="6102350" y="4159250"/>
          <p14:tracePt t="102638" x="5924550" y="4159250"/>
          <p14:tracePt t="102655" x="5753100" y="4159250"/>
          <p14:tracePt t="102671" x="5613400" y="4159250"/>
          <p14:tracePt t="102688" x="5461000" y="4159250"/>
          <p14:tracePt t="102705" x="5194300" y="4152900"/>
          <p14:tracePt t="102722" x="4972050" y="4140200"/>
          <p14:tracePt t="102738" x="4705350" y="4114800"/>
          <p14:tracePt t="102755" x="4419600" y="4095750"/>
          <p14:tracePt t="102772" x="4032250" y="4076700"/>
          <p14:tracePt t="102788" x="3816350" y="4076700"/>
          <p14:tracePt t="102805" x="3606800" y="4076700"/>
          <p14:tracePt t="102822" x="3429000" y="4070350"/>
          <p14:tracePt t="102838" x="3244850" y="4064000"/>
          <p14:tracePt t="102855" x="2978150" y="4057650"/>
          <p14:tracePt t="102872" x="2794000" y="4057650"/>
          <p14:tracePt t="102888" x="2628900" y="4057650"/>
          <p14:tracePt t="102905" x="2495550" y="4057650"/>
          <p14:tracePt t="102922" x="2368550" y="4057650"/>
          <p14:tracePt t="102938" x="2305050" y="4057650"/>
          <p14:tracePt t="102955" x="2222500" y="4057650"/>
          <p14:tracePt t="102972" x="2120900" y="4057650"/>
          <p14:tracePt t="102989" x="2012950" y="4057650"/>
          <p14:tracePt t="103005" x="1860550" y="4057650"/>
          <p14:tracePt t="103021" x="1778000" y="4064000"/>
          <p14:tracePt t="103038" x="1714500" y="4070350"/>
          <p14:tracePt t="103055" x="1651000" y="4070350"/>
          <p14:tracePt t="103073" x="1555750" y="4083050"/>
          <p14:tracePt t="103088" x="1479550" y="4089400"/>
          <p14:tracePt t="103105" x="1409700" y="4095750"/>
          <p14:tracePt t="103122" x="1339850" y="4095750"/>
          <p14:tracePt t="103138" x="1289050" y="4095750"/>
          <p14:tracePt t="103155" x="1263650" y="4114800"/>
          <p14:tracePt t="103172" x="1263650" y="4140200"/>
          <p14:tracePt t="103188" x="1263650" y="4171950"/>
          <p14:tracePt t="103205" x="1263650" y="4191000"/>
          <p14:tracePt t="103222" x="1263650" y="4229100"/>
          <p14:tracePt t="103239" x="1263650" y="4248150"/>
          <p14:tracePt t="103255" x="1263650" y="4260850"/>
          <p14:tracePt t="103272" x="1263650" y="4286250"/>
          <p14:tracePt t="103288" x="1270000" y="4318000"/>
          <p14:tracePt t="103305" x="1301750" y="4368800"/>
          <p14:tracePt t="103322" x="1352550" y="4413250"/>
          <p14:tracePt t="103338" x="1447800" y="4445000"/>
          <p14:tracePt t="103355" x="1593850" y="4476750"/>
          <p14:tracePt t="103373" x="1885950" y="4514850"/>
          <p14:tracePt t="103388" x="1993900" y="4521200"/>
          <p14:tracePt t="103405" x="2311400" y="4540250"/>
          <p14:tracePt t="103421" x="2489200" y="4540250"/>
          <p14:tracePt t="103438" x="2686050" y="4540250"/>
          <p14:tracePt t="103455" x="3016250" y="4552950"/>
          <p14:tracePt t="103472" x="3302000" y="4572000"/>
          <p14:tracePt t="103488" x="3606800" y="4591050"/>
          <p14:tracePt t="103505" x="3905250" y="4603750"/>
          <p14:tracePt t="103523" x="4324350" y="4616450"/>
          <p14:tracePt t="103538" x="4578350" y="4616450"/>
          <p14:tracePt t="103555" x="4819650" y="4616450"/>
          <p14:tracePt t="103572" x="5054600" y="4616450"/>
          <p14:tracePt t="103588" x="5308600" y="4616450"/>
          <p14:tracePt t="103606" x="5695950" y="4616450"/>
          <p14:tracePt t="103622" x="5956300" y="4616450"/>
          <p14:tracePt t="103638" x="6191250" y="4616450"/>
          <p14:tracePt t="103655" x="6388100" y="4610100"/>
          <p14:tracePt t="103657" x="6464300" y="4597400"/>
          <p14:tracePt t="103673" x="6610350" y="4578350"/>
          <p14:tracePt t="103688" x="6743700" y="4565650"/>
          <p14:tracePt t="103705" x="6858000" y="4559300"/>
          <p14:tracePt t="103722" x="6959600" y="4546600"/>
          <p14:tracePt t="103739" x="7048500" y="4540250"/>
          <p14:tracePt t="103756" x="7181850" y="4521200"/>
          <p14:tracePt t="103772" x="7277100" y="4508500"/>
          <p14:tracePt t="103788" x="7391400" y="4489450"/>
          <p14:tracePt t="103805" x="7512050" y="4476750"/>
          <p14:tracePt t="103823" x="7664450" y="4451350"/>
          <p14:tracePt t="103839" x="7734300" y="4438650"/>
          <p14:tracePt t="103855" x="7766050" y="4432300"/>
          <p14:tracePt t="103872" x="7785100" y="4419600"/>
          <p14:tracePt t="103888" x="7804150" y="4406900"/>
          <p14:tracePt t="103906" x="7835900" y="4375150"/>
          <p14:tracePt t="103922" x="7835900" y="4349750"/>
          <p14:tracePt t="103939" x="7835900" y="4324350"/>
          <p14:tracePt t="103955" x="7810500" y="4292600"/>
          <p14:tracePt t="103973" x="7766050" y="4279900"/>
          <p14:tracePt t="103989" x="7740650" y="4273550"/>
          <p14:tracePt t="104005" x="7721600" y="4267200"/>
          <p14:tracePt t="104022" x="7702550" y="4254500"/>
          <p14:tracePt t="104039" x="7664450" y="4229100"/>
          <p14:tracePt t="104055" x="7518400" y="4171950"/>
          <p14:tracePt t="104072" x="7334250" y="4140200"/>
          <p14:tracePt t="104088" x="7169150" y="4127500"/>
          <p14:tracePt t="104105" x="7035800" y="4121150"/>
          <p14:tracePt t="104122" x="6921500" y="4121150"/>
          <p14:tracePt t="104139" x="6769100" y="4121150"/>
          <p14:tracePt t="104155" x="6623050" y="4121150"/>
          <p14:tracePt t="104172" x="6457950" y="4127500"/>
          <p14:tracePt t="104189" x="6165850" y="4127500"/>
          <p14:tracePt t="104206" x="5740400" y="4133850"/>
          <p14:tracePt t="104222" x="5556250" y="4133850"/>
          <p14:tracePt t="104239" x="5391150" y="4140200"/>
          <p14:tracePt t="104255" x="5257800" y="4140200"/>
          <p14:tracePt t="104273" x="5073650" y="4140200"/>
          <p14:tracePt t="104289" x="4908550" y="4140200"/>
          <p14:tracePt t="104305" x="4641850" y="4127500"/>
          <p14:tracePt t="104322" x="4267200" y="4095750"/>
          <p14:tracePt t="104339" x="3886200" y="4070350"/>
          <p14:tracePt t="104356" x="3359150" y="4038600"/>
          <p14:tracePt t="104372" x="3073400" y="4038600"/>
          <p14:tracePt t="104388" x="2844800" y="4032250"/>
          <p14:tracePt t="104405" x="2679700" y="4032250"/>
          <p14:tracePt t="104422" x="2495550" y="4025900"/>
          <p14:tracePt t="104439" x="2336800" y="4013200"/>
          <p14:tracePt t="104455" x="2146300" y="3994150"/>
          <p14:tracePt t="104472" x="1892300" y="3968750"/>
          <p14:tracePt t="104489" x="1606550" y="3937000"/>
          <p14:tracePt t="104506" x="1276350" y="3924300"/>
          <p14:tracePt t="104522" x="1155700" y="3924300"/>
          <p14:tracePt t="104539" x="1092200" y="3930650"/>
          <p14:tracePt t="104555" x="1073150" y="3937000"/>
          <p14:tracePt t="104573" x="1047750" y="3949700"/>
          <p14:tracePt t="104589" x="1016000" y="3956050"/>
          <p14:tracePt t="104605" x="952500" y="3962400"/>
          <p14:tracePt t="104622" x="889000" y="3968750"/>
          <p14:tracePt t="104639" x="844550" y="3981450"/>
          <p14:tracePt t="104655" x="819150" y="3981450"/>
          <p14:tracePt t="104685" x="812800" y="3981450"/>
          <p14:tracePt t="104722" x="806450" y="3987800"/>
          <p14:tracePt t="104730" x="800100" y="3994150"/>
          <p14:tracePt t="104745" x="800100" y="4000500"/>
          <p14:tracePt t="104755" x="800100" y="4006850"/>
          <p14:tracePt t="104772" x="800100" y="4013200"/>
          <p14:tracePt t="104917" x="793750" y="4013200"/>
          <p14:tracePt t="104925" x="774700" y="4019550"/>
          <p14:tracePt t="104932" x="762000" y="4019550"/>
          <p14:tracePt t="104941" x="749300" y="4019550"/>
          <p14:tracePt t="104955" x="742950" y="4019550"/>
          <p14:tracePt t="105075" x="736600" y="4019550"/>
          <p14:tracePt t="105975" x="730250" y="4019550"/>
          <p14:tracePt t="113366" x="781050" y="4064000"/>
          <p14:tracePt t="113374" x="800100" y="4076700"/>
          <p14:tracePt t="113391" x="838200" y="4089400"/>
          <p14:tracePt t="113407" x="863600" y="4095750"/>
          <p14:tracePt t="113424" x="882650" y="4102100"/>
          <p14:tracePt t="113441" x="889000" y="4102100"/>
          <p14:tracePt t="113574" x="895350" y="4102100"/>
          <p14:tracePt t="113582" x="901700" y="4102100"/>
          <p14:tracePt t="113591" x="908050" y="4102100"/>
          <p14:tracePt t="113607" x="920750" y="4102100"/>
          <p14:tracePt t="113624" x="927100" y="4095750"/>
          <p14:tracePt t="113641" x="933450" y="4095750"/>
          <p14:tracePt t="113674" x="939800" y="4095750"/>
          <p14:tracePt t="113691" x="952500" y="4095750"/>
          <p14:tracePt t="113707" x="965200" y="4095750"/>
          <p14:tracePt t="113724" x="971550" y="4095750"/>
          <p14:tracePt t="113777" x="977900" y="4095750"/>
          <p14:tracePt t="113784" x="984250" y="4095750"/>
          <p14:tracePt t="113792" x="990600" y="4089400"/>
          <p14:tracePt t="113808" x="1003300" y="4076700"/>
          <p14:tracePt t="113824" x="1016000" y="4064000"/>
          <p14:tracePt t="113841" x="1022350" y="4057650"/>
          <p14:tracePt t="113857" x="1035050" y="4044950"/>
          <p14:tracePt t="113874" x="1047750" y="4044950"/>
          <p14:tracePt t="113891" x="1054100" y="4044950"/>
          <p14:tracePt t="113927" x="1060450" y="4044950"/>
          <p14:tracePt t="113949" x="1066800" y="4044950"/>
          <p14:tracePt t="114009" x="1073150" y="4044950"/>
          <p14:tracePt t="114017" x="1079500" y="4044950"/>
          <p14:tracePt t="116012" x="1079500" y="4064000"/>
          <p14:tracePt t="116020" x="1079500" y="4076700"/>
          <p14:tracePt t="116027" x="1073150" y="4095750"/>
          <p14:tracePt t="116041" x="1066800" y="4121150"/>
          <p14:tracePt t="116058" x="1009650" y="4267200"/>
          <p14:tracePt t="116075" x="958850" y="4394200"/>
          <p14:tracePt t="116091" x="952500" y="4565650"/>
          <p14:tracePt t="116108" x="984250" y="4730750"/>
          <p14:tracePt t="116125" x="1022350" y="4826000"/>
          <p14:tracePt t="116141" x="1187450" y="5181600"/>
          <p14:tracePt t="116158" x="1219200" y="5327650"/>
          <p14:tracePt t="116174" x="1225550" y="5448300"/>
          <p14:tracePt t="116191" x="1187450" y="5537200"/>
          <p14:tracePt t="116209" x="1073150" y="5657850"/>
          <p14:tracePt t="116225" x="971550" y="5734050"/>
          <p14:tracePt t="116241" x="876300" y="5816600"/>
          <p14:tracePt t="116258" x="787400" y="5899150"/>
          <p14:tracePt t="116275" x="730250" y="5994400"/>
          <p14:tracePt t="116291" x="698500" y="6121400"/>
          <p14:tracePt t="116308" x="698500" y="6203950"/>
          <p14:tracePt t="116325" x="692150" y="6286500"/>
          <p14:tracePt t="116341" x="679450" y="6362700"/>
          <p14:tracePt t="116359" x="647700" y="6470650"/>
          <p14:tracePt t="116374" x="615950" y="6546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" y="381000"/>
            <a:ext cx="8767812" cy="396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43" y="4597668"/>
            <a:ext cx="7822329" cy="1600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0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03">
        <p14:honeycomb/>
      </p:transition>
    </mc:Choice>
    <mc:Fallback xmlns="">
      <p:transition spd="slow" advTm="2118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8" x="1397000" y="5969000"/>
          <p14:tracePt t="564" x="1631950" y="5753100"/>
          <p14:tracePt t="581" x="1936750" y="5518150"/>
          <p14:tracePt t="598" x="2349500" y="5168900"/>
          <p14:tracePt t="615" x="2635250" y="4946650"/>
          <p14:tracePt t="631" x="2870200" y="4730750"/>
          <p14:tracePt t="648" x="3016250" y="4565650"/>
          <p14:tracePt t="665" x="3124200" y="4375150"/>
          <p14:tracePt t="681" x="3143250" y="4279900"/>
          <p14:tracePt t="698" x="3143250" y="4216400"/>
          <p14:tracePt t="714" x="3124200" y="4178300"/>
          <p14:tracePt t="731" x="3105150" y="4152900"/>
          <p14:tracePt t="784" x="3098800" y="4146550"/>
          <p14:tracePt t="799" x="3092450" y="4140200"/>
          <p14:tracePt t="830" x="3092450" y="4133850"/>
          <p14:tracePt t="882" x="3092450" y="4127500"/>
          <p14:tracePt t="889" x="3092450" y="4114800"/>
          <p14:tracePt t="898" x="3092450" y="4095750"/>
          <p14:tracePt t="914" x="3098800" y="4044950"/>
          <p14:tracePt t="931" x="3130550" y="3981450"/>
          <p14:tracePt t="948" x="3168650" y="3917950"/>
          <p14:tracePt t="966" x="3225800" y="3841750"/>
          <p14:tracePt t="981" x="3232150" y="3829050"/>
          <p14:tracePt t="1580" x="3232150" y="3835400"/>
          <p14:tracePt t="1587" x="3232150" y="3841750"/>
          <p14:tracePt t="1598" x="3219450" y="3854450"/>
          <p14:tracePt t="1614" x="3194050" y="3886200"/>
          <p14:tracePt t="1631" x="3130550" y="3943350"/>
          <p14:tracePt t="1648" x="2971800" y="4064000"/>
          <p14:tracePt t="1664" x="2787650" y="4165600"/>
          <p14:tracePt t="1681" x="2571750" y="4311650"/>
          <p14:tracePt t="1698" x="2355850" y="4502150"/>
          <p14:tracePt t="1715" x="2082800" y="4826000"/>
          <p14:tracePt t="1731" x="1930400" y="5048250"/>
          <p14:tracePt t="1748" x="1822450" y="5213350"/>
          <p14:tracePt t="1765" x="1739900" y="5353050"/>
          <p14:tracePt t="1782" x="1651000" y="5480050"/>
          <p14:tracePt t="1798" x="1492250" y="5657850"/>
          <p14:tracePt t="1815" x="1358900" y="5772150"/>
          <p14:tracePt t="1832" x="1219200" y="5873750"/>
          <p14:tracePt t="1848" x="1092200" y="5962650"/>
          <p14:tracePt t="1865" x="920750" y="6089650"/>
          <p14:tracePt t="1881" x="838200" y="6178550"/>
          <p14:tracePt t="1898" x="787400" y="6248400"/>
          <p14:tracePt t="1915" x="755650" y="6318250"/>
          <p14:tracePt t="1932" x="723900" y="6375400"/>
          <p14:tracePt t="1948" x="673100" y="6477000"/>
          <p14:tracePt t="1964" x="641350" y="6553200"/>
          <p14:tracePt t="5000" x="1263650" y="6064250"/>
          <p14:tracePt t="5017" x="1460500" y="5797550"/>
          <p14:tracePt t="5033" x="1581150" y="5575300"/>
          <p14:tracePt t="5049" x="1689100" y="5276850"/>
          <p14:tracePt t="5065" x="1803400" y="4908550"/>
          <p14:tracePt t="5082" x="1885950" y="4546600"/>
          <p14:tracePt t="5099" x="2012950" y="4070350"/>
          <p14:tracePt t="5115" x="2095500" y="3816350"/>
          <p14:tracePt t="5132" x="2152650" y="3613150"/>
          <p14:tracePt t="5149" x="2178050" y="3454400"/>
          <p14:tracePt t="5166" x="2197100" y="3244850"/>
          <p14:tracePt t="5182" x="2209800" y="3117850"/>
          <p14:tracePt t="5199" x="2222500" y="2997200"/>
          <p14:tracePt t="5215" x="2247900" y="2889250"/>
          <p14:tracePt t="5232" x="2273300" y="2787650"/>
          <p14:tracePt t="5249" x="2330450" y="2654300"/>
          <p14:tracePt t="5266" x="2374900" y="2571750"/>
          <p14:tracePt t="5282" x="2438400" y="2514600"/>
          <p14:tracePt t="5299" x="2495550" y="2476500"/>
          <p14:tracePt t="5315" x="2559050" y="2444750"/>
          <p14:tracePt t="5332" x="2622550" y="2425700"/>
          <p14:tracePt t="5349" x="2667000" y="2406650"/>
          <p14:tracePt t="5366" x="2673350" y="2406650"/>
          <p14:tracePt t="5466" x="2673350" y="2400300"/>
          <p14:tracePt t="5473" x="2673350" y="2387600"/>
          <p14:tracePt t="5482" x="2673350" y="2355850"/>
          <p14:tracePt t="5499" x="2673350" y="2260600"/>
          <p14:tracePt t="5516" x="2667000" y="2101850"/>
          <p14:tracePt t="5532" x="2565400" y="1898650"/>
          <p14:tracePt t="5549" x="2305050" y="1593850"/>
          <p14:tracePt t="5565" x="2171700" y="1428750"/>
          <p14:tracePt t="5582" x="2095500" y="1276350"/>
          <p14:tracePt t="5599" x="2051050" y="1149350"/>
          <p14:tracePt t="5616" x="2006600" y="990600"/>
          <p14:tracePt t="5632" x="1981200" y="920750"/>
          <p14:tracePt t="5649" x="1955800" y="863600"/>
          <p14:tracePt t="5665" x="1924050" y="806450"/>
          <p14:tracePt t="5682" x="1879600" y="768350"/>
          <p14:tracePt t="5699" x="1809750" y="685800"/>
          <p14:tracePt t="5716" x="1733550" y="635000"/>
          <p14:tracePt t="5732" x="1644650" y="596900"/>
          <p14:tracePt t="5749" x="1530350" y="565150"/>
          <p14:tracePt t="5766" x="1409700" y="539750"/>
          <p14:tracePt t="5782" x="1358900" y="520700"/>
          <p14:tracePt t="5799" x="1314450" y="501650"/>
          <p14:tracePt t="5817" x="1276350" y="476250"/>
          <p14:tracePt t="5833" x="1225550" y="438150"/>
          <p14:tracePt t="5849" x="1098550" y="387350"/>
          <p14:tracePt t="5865" x="1003300" y="355600"/>
          <p14:tracePt t="5882" x="908050" y="330200"/>
          <p14:tracePt t="5899" x="819150" y="323850"/>
          <p14:tracePt t="5916" x="685800" y="323850"/>
          <p14:tracePt t="5933" x="603250" y="323850"/>
          <p14:tracePt t="5949" x="508000" y="323850"/>
          <p14:tracePt t="5966" x="425450" y="323850"/>
          <p14:tracePt t="5983" x="355600" y="323850"/>
          <p14:tracePt t="5999" x="266700" y="323850"/>
          <p14:tracePt t="6016" x="228600" y="323850"/>
          <p14:tracePt t="6032" x="203200" y="323850"/>
          <p14:tracePt t="6049" x="184150" y="323850"/>
          <p14:tracePt t="6065" x="165100" y="323850"/>
          <p14:tracePt t="6083" x="139700" y="323850"/>
          <p14:tracePt t="6099" x="101600" y="342900"/>
          <p14:tracePt t="6116" x="57150" y="368300"/>
          <p14:tracePt t="6132" x="19050" y="393700"/>
          <p14:tracePt t="6233" x="25400" y="850900"/>
          <p14:tracePt t="6249" x="63500" y="958850"/>
          <p14:tracePt t="6266" x="101600" y="1066800"/>
          <p14:tracePt t="6283" x="133350" y="1174750"/>
          <p14:tracePt t="6300" x="190500" y="1327150"/>
          <p14:tracePt t="6316" x="209550" y="1416050"/>
          <p14:tracePt t="6332" x="228600" y="1485900"/>
          <p14:tracePt t="6349" x="241300" y="1562100"/>
          <p14:tracePt t="6366" x="285750" y="1670050"/>
          <p14:tracePt t="6382" x="317500" y="1746250"/>
          <p14:tracePt t="6399" x="368300" y="1797050"/>
          <p14:tracePt t="6416" x="412750" y="1847850"/>
          <p14:tracePt t="6432" x="444500" y="1879600"/>
          <p14:tracePt t="6449" x="469900" y="1917700"/>
          <p14:tracePt t="6465" x="508000" y="1955800"/>
          <p14:tracePt t="6482" x="546100" y="1993900"/>
          <p14:tracePt t="6499" x="603250" y="2038350"/>
          <p14:tracePt t="6516" x="660400" y="2063750"/>
          <p14:tracePt t="6533" x="730250" y="2101850"/>
          <p14:tracePt t="6549" x="762000" y="2120900"/>
          <p14:tracePt t="6566" x="787400" y="2152650"/>
          <p14:tracePt t="6582" x="812800" y="2184400"/>
          <p14:tracePt t="6599" x="869950" y="2228850"/>
          <p14:tracePt t="6616" x="933450" y="2254250"/>
          <p14:tracePt t="6632" x="996950" y="2266950"/>
          <p14:tracePt t="6649" x="1041400" y="2286000"/>
          <p14:tracePt t="6667" x="1123950" y="2324100"/>
          <p14:tracePt t="6683" x="1193800" y="2343150"/>
          <p14:tracePt t="6699" x="1263650" y="2362200"/>
          <p14:tracePt t="6716" x="1346200" y="2362200"/>
          <p14:tracePt t="6732" x="1441450" y="2362200"/>
          <p14:tracePt t="6749" x="1581150" y="2362200"/>
          <p14:tracePt t="6766" x="1663700" y="2362200"/>
          <p14:tracePt t="6782" x="1746250" y="2362200"/>
          <p14:tracePt t="6799" x="1835150" y="2368550"/>
          <p14:tracePt t="6817" x="2019300" y="2381250"/>
          <p14:tracePt t="6833" x="2165350" y="2393950"/>
          <p14:tracePt t="6849" x="2317750" y="2393950"/>
          <p14:tracePt t="6866" x="2501900" y="2393950"/>
          <p14:tracePt t="6882" x="2679700" y="2400300"/>
          <p14:tracePt t="6900" x="2946400" y="2400300"/>
          <p14:tracePt t="6916" x="3098800" y="2406650"/>
          <p14:tracePt t="6933" x="3257550" y="2406650"/>
          <p14:tracePt t="6949" x="3409950" y="2406650"/>
          <p14:tracePt t="6966" x="3556000" y="2400300"/>
          <p14:tracePt t="6983" x="3790950" y="2374900"/>
          <p14:tracePt t="6999" x="3981450" y="2362200"/>
          <p14:tracePt t="7016" x="4133850" y="2362200"/>
          <p14:tracePt t="7033" x="4305300" y="2362200"/>
          <p14:tracePt t="7050" x="4565650" y="2362200"/>
          <p14:tracePt t="7066" x="4724400" y="2362200"/>
          <p14:tracePt t="7082" x="4883150" y="2362200"/>
          <p14:tracePt t="7099" x="5048250" y="2362200"/>
          <p14:tracePt t="7117" x="5302250" y="2362200"/>
          <p14:tracePt t="7133" x="5524500" y="2362200"/>
          <p14:tracePt t="7149" x="5791200" y="2362200"/>
          <p14:tracePt t="7166" x="6096000" y="2362200"/>
          <p14:tracePt t="7183" x="6330950" y="2362200"/>
          <p14:tracePt t="7200" x="6718300" y="2349500"/>
          <p14:tracePt t="7216" x="6946900" y="2336800"/>
          <p14:tracePt t="7232" x="7137400" y="2324100"/>
          <p14:tracePt t="7249" x="7302500" y="2305050"/>
          <p14:tracePt t="7267" x="7575550" y="2247900"/>
          <p14:tracePt t="7283" x="7766050" y="2209800"/>
          <p14:tracePt t="7299" x="7956550" y="2165350"/>
          <p14:tracePt t="7316" x="8115300" y="2120900"/>
          <p14:tracePt t="7333" x="8255000" y="2076450"/>
          <p14:tracePt t="7350" x="8343900" y="2038350"/>
          <p14:tracePt t="7366" x="8382000" y="2006600"/>
          <p14:tracePt t="7382" x="8445500" y="1981200"/>
          <p14:tracePt t="7399" x="8534400" y="1936750"/>
          <p14:tracePt t="7417" x="8629650" y="1879600"/>
          <p14:tracePt t="7433" x="8667750" y="1809750"/>
          <p14:tracePt t="7449" x="8693150" y="1733550"/>
          <p14:tracePt t="7466" x="8693150" y="1638300"/>
          <p14:tracePt t="7483" x="8693150" y="1543050"/>
          <p14:tracePt t="7500" x="8693150" y="1409700"/>
          <p14:tracePt t="7516" x="8693150" y="1314450"/>
          <p14:tracePt t="7534" x="8655050" y="1212850"/>
          <p14:tracePt t="7549" x="8521700" y="1104900"/>
          <p14:tracePt t="7567" x="8223250" y="965200"/>
          <p14:tracePt t="7583" x="8026400" y="908050"/>
          <p14:tracePt t="7599" x="7829550" y="863600"/>
          <p14:tracePt t="7616" x="7620000" y="825500"/>
          <p14:tracePt t="7633" x="7404100" y="774700"/>
          <p14:tracePt t="7650" x="6927850" y="660400"/>
          <p14:tracePt t="7666" x="6591300" y="590550"/>
          <p14:tracePt t="7683" x="6261100" y="539750"/>
          <p14:tracePt t="7699" x="5949950" y="501650"/>
          <p14:tracePt t="7717" x="5549900" y="444500"/>
          <p14:tracePt t="7733" x="5308600" y="425450"/>
          <p14:tracePt t="7749" x="5080000" y="406400"/>
          <p14:tracePt t="7766" x="4851400" y="387350"/>
          <p14:tracePt t="7782" x="4610100" y="381000"/>
          <p14:tracePt t="7800" x="4178300" y="361950"/>
          <p14:tracePt t="7816" x="3905250" y="361950"/>
          <p14:tracePt t="7833" x="3638550" y="361950"/>
          <p14:tracePt t="7849" x="3397250" y="355600"/>
          <p14:tracePt t="7867" x="3130550" y="342900"/>
          <p14:tracePt t="7883" x="2952750" y="330200"/>
          <p14:tracePt t="7899" x="2762250" y="323850"/>
          <p14:tracePt t="7916" x="2546350" y="323850"/>
          <p14:tracePt t="7933" x="2368550" y="323850"/>
          <p14:tracePt t="7950" x="2063750" y="323850"/>
          <p14:tracePt t="7966" x="1898650" y="323850"/>
          <p14:tracePt t="7983" x="1765300" y="323850"/>
          <p14:tracePt t="7999" x="1651000" y="323850"/>
          <p14:tracePt t="8017" x="1492250" y="323850"/>
          <p14:tracePt t="8033" x="1358900" y="323850"/>
          <p14:tracePt t="8049" x="1206500" y="323850"/>
          <p14:tracePt t="8066" x="1041400" y="323850"/>
          <p14:tracePt t="8083" x="876300" y="323850"/>
          <p14:tracePt t="8100" x="698500" y="323850"/>
          <p14:tracePt t="8116" x="635000" y="330200"/>
          <p14:tracePt t="8133" x="609600" y="336550"/>
          <p14:tracePt t="8149" x="577850" y="349250"/>
          <p14:tracePt t="8167" x="514350" y="355600"/>
          <p14:tracePt t="8183" x="457200" y="368300"/>
          <p14:tracePt t="8199" x="406400" y="381000"/>
          <p14:tracePt t="8216" x="361950" y="400050"/>
          <p14:tracePt t="8233" x="323850" y="419100"/>
          <p14:tracePt t="8250" x="298450" y="444500"/>
          <p14:tracePt t="8266" x="292100" y="463550"/>
          <p14:tracePt t="8283" x="285750" y="488950"/>
          <p14:tracePt t="8299" x="285750" y="514350"/>
          <p14:tracePt t="8317" x="279400" y="552450"/>
          <p14:tracePt t="8333" x="279400" y="571500"/>
          <p14:tracePt t="8349" x="279400" y="596900"/>
          <p14:tracePt t="8366" x="279400" y="622300"/>
          <p14:tracePt t="8369" x="285750" y="635000"/>
          <p14:tracePt t="8383" x="292100" y="647700"/>
          <p14:tracePt t="8400" x="342900" y="704850"/>
          <p14:tracePt t="8416" x="387350" y="755650"/>
          <p14:tracePt t="8433" x="438150" y="800100"/>
          <p14:tracePt t="8449" x="476250" y="819150"/>
          <p14:tracePt t="8467" x="520700" y="844550"/>
          <p14:tracePt t="8483" x="539750" y="850900"/>
          <p14:tracePt t="8499" x="546100" y="850900"/>
          <p14:tracePt t="8516" x="552450" y="857250"/>
          <p14:tracePt t="8550" x="565150" y="882650"/>
          <p14:tracePt t="8566" x="577850" y="895350"/>
          <p14:tracePt t="8583" x="584200" y="895350"/>
          <p14:tracePt t="8599" x="590550" y="895350"/>
          <p14:tracePt t="8617" x="609600" y="895350"/>
          <p14:tracePt t="8633" x="647700" y="895350"/>
          <p14:tracePt t="8649" x="679450" y="895350"/>
          <p14:tracePt t="8666" x="692150" y="895350"/>
          <p14:tracePt t="8714" x="698500" y="895350"/>
          <p14:tracePt t="8751" x="698500" y="889000"/>
          <p14:tracePt t="8759" x="698500" y="882650"/>
          <p14:tracePt t="8767" x="692150" y="869950"/>
          <p14:tracePt t="8783" x="679450" y="857250"/>
          <p14:tracePt t="8800" x="660400" y="838200"/>
          <p14:tracePt t="8816" x="641350" y="825500"/>
          <p14:tracePt t="8833" x="628650" y="825500"/>
          <p14:tracePt t="8871" x="622300" y="819150"/>
          <p14:tracePt t="8883" x="615950" y="812800"/>
          <p14:tracePt t="8899" x="609600" y="806450"/>
          <p14:tracePt t="8917" x="584200" y="793750"/>
          <p14:tracePt t="8933" x="571500" y="787400"/>
          <p14:tracePt t="8950" x="558800" y="781050"/>
          <p14:tracePt t="8966" x="539750" y="774700"/>
          <p14:tracePt t="8983" x="514350" y="768350"/>
          <p14:tracePt t="9000" x="469900" y="755650"/>
          <p14:tracePt t="9016" x="457200" y="749300"/>
          <p14:tracePt t="9033" x="438150" y="749300"/>
          <p14:tracePt t="9049" x="431800" y="749300"/>
          <p14:tracePt t="10717" x="425450" y="736600"/>
          <p14:tracePt t="10844" x="425450" y="730250"/>
          <p14:tracePt t="10867" x="425450" y="723900"/>
          <p14:tracePt t="15024" x="590550" y="723900"/>
          <p14:tracePt t="15035" x="609600" y="723900"/>
          <p14:tracePt t="15051" x="635000" y="723900"/>
          <p14:tracePt t="15067" x="647700" y="723900"/>
          <p14:tracePt t="15084" x="660400" y="723900"/>
          <p14:tracePt t="15101" x="673100" y="723900"/>
          <p14:tracePt t="15118" x="685800" y="730250"/>
          <p14:tracePt t="15134" x="711200" y="730250"/>
          <p14:tracePt t="15152" x="749300" y="730250"/>
          <p14:tracePt t="15167" x="774700" y="736600"/>
          <p14:tracePt t="15184" x="800100" y="742950"/>
          <p14:tracePt t="15201" x="825500" y="742950"/>
          <p14:tracePt t="15218" x="844550" y="742950"/>
          <p14:tracePt t="15766" x="838200" y="742950"/>
          <p14:tracePt t="15773" x="825500" y="742950"/>
          <p14:tracePt t="15784" x="819150" y="749300"/>
          <p14:tracePt t="15801" x="806450" y="749300"/>
          <p14:tracePt t="15818" x="800100" y="749300"/>
          <p14:tracePt t="15851" x="793750" y="749300"/>
          <p14:tracePt t="15868" x="787400" y="749300"/>
          <p14:tracePt t="16141" x="781050" y="749300"/>
          <p14:tracePt t="16148" x="774700" y="749300"/>
          <p14:tracePt t="16156" x="768350" y="749300"/>
          <p14:tracePt t="16168" x="762000" y="749300"/>
          <p14:tracePt t="16343" x="755650" y="749300"/>
          <p14:tracePt t="16359" x="749300" y="742950"/>
          <p14:tracePt t="16441" x="742950" y="742950"/>
          <p14:tracePt t="16448" x="736600" y="736600"/>
          <p14:tracePt t="16456" x="736600" y="730250"/>
          <p14:tracePt t="16468" x="730250" y="730250"/>
          <p14:tracePt t="29397" x="730250" y="723900"/>
          <p14:tracePt t="46802" x="730250" y="768350"/>
          <p14:tracePt t="46810" x="730250" y="787400"/>
          <p14:tracePt t="46825" x="730250" y="800100"/>
          <p14:tracePt t="46842" x="730250" y="806450"/>
          <p14:tracePt t="46876" x="730250" y="812800"/>
          <p14:tracePt t="46892" x="730250" y="819150"/>
          <p14:tracePt t="46908" x="736600" y="838200"/>
          <p14:tracePt t="46925" x="736600" y="857250"/>
          <p14:tracePt t="46942" x="736600" y="876300"/>
          <p14:tracePt t="46959" x="736600" y="908050"/>
          <p14:tracePt t="46975" x="736600" y="927100"/>
          <p14:tracePt t="46991" x="742950" y="958850"/>
          <p14:tracePt t="47008" x="742950" y="977900"/>
          <p14:tracePt t="47025" x="742950" y="990600"/>
          <p14:tracePt t="47042" x="742950" y="996950"/>
          <p14:tracePt t="47176" x="742950" y="990600"/>
          <p14:tracePt t="47191" x="742950" y="984250"/>
          <p14:tracePt t="47213" x="742950" y="977900"/>
          <p14:tracePt t="47408" x="742950" y="971550"/>
          <p14:tracePt t="47416" x="742950" y="965200"/>
          <p14:tracePt t="47425" x="742950" y="958850"/>
          <p14:tracePt t="47442" x="749300" y="946150"/>
          <p14:tracePt t="47458" x="755650" y="933450"/>
          <p14:tracePt t="47475" x="755650" y="927100"/>
          <p14:tracePt t="57072" x="774700" y="869950"/>
          <p14:tracePt t="57074" x="774700" y="850900"/>
          <p14:tracePt t="57094" x="781050" y="844550"/>
          <p14:tracePt t="57116" x="781050" y="838200"/>
          <p14:tracePt t="57123" x="787400" y="831850"/>
          <p14:tracePt t="57130" x="787400" y="825500"/>
          <p14:tracePt t="57505" x="787400" y="819150"/>
          <p14:tracePt t="57513" x="787400" y="812800"/>
          <p14:tracePt t="57633" x="793750" y="806450"/>
          <p14:tracePt t="57648" x="800100" y="800100"/>
          <p14:tracePt t="57649" x="806450" y="800100"/>
          <p14:tracePt t="57660" x="812800" y="800100"/>
          <p14:tracePt t="57677" x="825500" y="800100"/>
          <p14:tracePt t="57694" x="850900" y="793750"/>
          <p14:tracePt t="57710" x="863600" y="793750"/>
          <p14:tracePt t="57727" x="882650" y="793750"/>
          <p14:tracePt t="57744" x="895350" y="793750"/>
          <p14:tracePt t="57760" x="908050" y="793750"/>
          <p14:tracePt t="57777" x="946150" y="793750"/>
          <p14:tracePt t="57794" x="965200" y="793750"/>
          <p14:tracePt t="57811" x="984250" y="793750"/>
          <p14:tracePt t="57844" x="1003300" y="793750"/>
          <p14:tracePt t="57860" x="1016000" y="793750"/>
          <p14:tracePt t="57877" x="1028700" y="793750"/>
          <p14:tracePt t="57894" x="1054100" y="793750"/>
          <p14:tracePt t="57910" x="1073150" y="793750"/>
          <p14:tracePt t="57927" x="1117600" y="793750"/>
          <p14:tracePt t="57944" x="1168400" y="793750"/>
          <p14:tracePt t="57960" x="1231900" y="793750"/>
          <p14:tracePt t="57977" x="1365250" y="793750"/>
          <p14:tracePt t="57994" x="1530350" y="806450"/>
          <p14:tracePt t="58010" x="1600200" y="812800"/>
          <p14:tracePt t="58027" x="1657350" y="825500"/>
          <p14:tracePt t="58044" x="1708150" y="831850"/>
          <p14:tracePt t="58061" x="1790700" y="831850"/>
          <p14:tracePt t="58077" x="1866900" y="838200"/>
          <p14:tracePt t="58094" x="1955800" y="838200"/>
          <p14:tracePt t="58110" x="2038350" y="838200"/>
          <p14:tracePt t="58127" x="2120900" y="838200"/>
          <p14:tracePt t="58145" x="2260600" y="850900"/>
          <p14:tracePt t="58160" x="2362200" y="850900"/>
          <p14:tracePt t="58177" x="2457450" y="857250"/>
          <p14:tracePt t="58194" x="2552700" y="857250"/>
          <p14:tracePt t="58211" x="2692400" y="863600"/>
          <p14:tracePt t="58227" x="2787650" y="869950"/>
          <p14:tracePt t="58244" x="2889250" y="869950"/>
          <p14:tracePt t="58261" x="3016250" y="876300"/>
          <p14:tracePt t="58277" x="3149600" y="876300"/>
          <p14:tracePt t="58295" x="3384550" y="889000"/>
          <p14:tracePt t="58311" x="3556000" y="889000"/>
          <p14:tracePt t="58327" x="3733800" y="889000"/>
          <p14:tracePt t="58344" x="3924300" y="889000"/>
          <p14:tracePt t="58361" x="4184650" y="889000"/>
          <p14:tracePt t="58377" x="4356100" y="889000"/>
          <p14:tracePt t="58394" x="4540250" y="889000"/>
          <p14:tracePt t="58411" x="4737100" y="889000"/>
          <p14:tracePt t="58427" x="4902200" y="889000"/>
          <p14:tracePt t="58444" x="5175250" y="889000"/>
          <p14:tracePt t="58461" x="5359400" y="889000"/>
          <p14:tracePt t="58477" x="5556250" y="889000"/>
          <p14:tracePt t="58494" x="5753100" y="889000"/>
          <p14:tracePt t="58511" x="6045200" y="889000"/>
          <p14:tracePt t="58527" x="6203950" y="889000"/>
          <p14:tracePt t="58544" x="6330950" y="889000"/>
          <p14:tracePt t="58561" x="6438900" y="889000"/>
          <p14:tracePt t="58577" x="6546850" y="895350"/>
          <p14:tracePt t="58595" x="6743700" y="901700"/>
          <p14:tracePt t="58610" x="6908800" y="901700"/>
          <p14:tracePt t="58627" x="7048500" y="901700"/>
          <p14:tracePt t="58644" x="7169150" y="901700"/>
          <p14:tracePt t="58661" x="7289800" y="901700"/>
          <p14:tracePt t="58678" x="7346950" y="901700"/>
          <p14:tracePt t="58694" x="7372350" y="901700"/>
          <p14:tracePt t="58711" x="7378700" y="901700"/>
          <p14:tracePt t="58848" x="7385050" y="901700"/>
          <p14:tracePt t="58864" x="7378700" y="901700"/>
          <p14:tracePt t="58871" x="7353300" y="901700"/>
          <p14:tracePt t="58879" x="7327900" y="901700"/>
          <p14:tracePt t="58895" x="7213600" y="889000"/>
          <p14:tracePt t="58911" x="7042150" y="889000"/>
          <p14:tracePt t="58927" x="6870700" y="882650"/>
          <p14:tracePt t="58944" x="6680200" y="876300"/>
          <p14:tracePt t="58962" x="6496050" y="863600"/>
          <p14:tracePt t="58977" x="6419850" y="857250"/>
          <p14:tracePt t="58994" x="6375400" y="850900"/>
          <p14:tracePt t="59011" x="6280150" y="838200"/>
          <p14:tracePt t="59027" x="6134100" y="831850"/>
          <p14:tracePt t="59044" x="5816600" y="819150"/>
          <p14:tracePt t="59060" x="5581650" y="819150"/>
          <p14:tracePt t="59077" x="5334000" y="819150"/>
          <p14:tracePt t="59094" x="5099050" y="819150"/>
          <p14:tracePt t="59111" x="4806950" y="819150"/>
          <p14:tracePt t="59128" x="4654550" y="819150"/>
          <p14:tracePt t="59144" x="4508500" y="819150"/>
          <p14:tracePt t="59161" x="4368800" y="819150"/>
          <p14:tracePt t="59177" x="4222750" y="819150"/>
          <p14:tracePt t="59195" x="3930650" y="819150"/>
          <p14:tracePt t="59210" x="3714750" y="819150"/>
          <p14:tracePt t="59228" x="3486150" y="819150"/>
          <p14:tracePt t="59244" x="3270250" y="819150"/>
          <p14:tracePt t="59261" x="2997200" y="819150"/>
          <p14:tracePt t="59278" x="2838450" y="819150"/>
          <p14:tracePt t="59294" x="2673350" y="819150"/>
          <p14:tracePt t="59311" x="2508250" y="819150"/>
          <p14:tracePt t="59328" x="2336800" y="819150"/>
          <p14:tracePt t="59345" x="2063750" y="819150"/>
          <p14:tracePt t="59361" x="1898650" y="819150"/>
          <p14:tracePt t="59378" x="1727200" y="819150"/>
          <p14:tracePt t="59394" x="1568450" y="819150"/>
          <p14:tracePt t="59412" x="1327150" y="819150"/>
          <p14:tracePt t="59428" x="1206500" y="819150"/>
          <p14:tracePt t="59444" x="1117600" y="819150"/>
          <p14:tracePt t="59461" x="1066800" y="819150"/>
          <p14:tracePt t="59477" x="1022350" y="819150"/>
          <p14:tracePt t="59494" x="952500" y="819150"/>
          <p14:tracePt t="59511" x="895350" y="819150"/>
          <p14:tracePt t="59527" x="831850" y="819150"/>
          <p14:tracePt t="59544" x="787400" y="819150"/>
          <p14:tracePt t="59561" x="774700" y="819150"/>
          <p14:tracePt t="59606" x="768350" y="819150"/>
          <p14:tracePt t="59613" x="755650" y="819150"/>
          <p14:tracePt t="59627" x="742950" y="819150"/>
          <p14:tracePt t="59645" x="698500" y="812800"/>
          <p14:tracePt t="59661" x="692150" y="812800"/>
          <p14:tracePt t="64934" x="730250" y="901700"/>
          <p14:tracePt t="64940" x="736600" y="920750"/>
          <p14:tracePt t="64945" x="742950" y="939800"/>
          <p14:tracePt t="64962" x="749300" y="965200"/>
          <p14:tracePt t="64979" x="755650" y="984250"/>
          <p14:tracePt t="64995" x="755650" y="990600"/>
          <p14:tracePt t="65012" x="762000" y="1003300"/>
          <p14:tracePt t="65029" x="762000" y="1009650"/>
          <p14:tracePt t="65046" x="762000" y="1041400"/>
          <p14:tracePt t="65062" x="762000" y="1066800"/>
          <p14:tracePt t="65079" x="762000" y="1092200"/>
          <p14:tracePt t="65095" x="762000" y="1117600"/>
          <p14:tracePt t="65113" x="762000" y="1162050"/>
          <p14:tracePt t="65129" x="762000" y="1181100"/>
          <p14:tracePt t="65146" x="762000" y="1219200"/>
          <p14:tracePt t="65162" x="762000" y="1263650"/>
          <p14:tracePt t="65179" x="762000" y="1314450"/>
          <p14:tracePt t="65196" x="762000" y="1371600"/>
          <p14:tracePt t="65212" x="762000" y="1390650"/>
          <p14:tracePt t="65229" x="762000" y="1397000"/>
          <p14:tracePt t="65262" x="762000" y="1409700"/>
          <p14:tracePt t="65279" x="762000" y="1428750"/>
          <p14:tracePt t="65296" x="749300" y="1460500"/>
          <p14:tracePt t="65312" x="730250" y="1492250"/>
          <p14:tracePt t="65329" x="723900" y="1530350"/>
          <p14:tracePt t="65346" x="723900" y="1593850"/>
          <p14:tracePt t="65362" x="723900" y="1631950"/>
          <p14:tracePt t="65379" x="723900" y="1676400"/>
          <p14:tracePt t="65396" x="723900" y="1727200"/>
          <p14:tracePt t="65413" x="723900" y="1822450"/>
          <p14:tracePt t="65429" x="723900" y="1885950"/>
          <p14:tracePt t="65446" x="723900" y="1962150"/>
          <p14:tracePt t="65462" x="723900" y="2038350"/>
          <p14:tracePt t="65479" x="723900" y="2101850"/>
          <p14:tracePt t="65496" x="749300" y="2171700"/>
          <p14:tracePt t="65512" x="768350" y="2203450"/>
          <p14:tracePt t="65529" x="774700" y="2235200"/>
          <p14:tracePt t="65545" x="781050" y="2254250"/>
          <p14:tracePt t="65562" x="787400" y="2273300"/>
          <p14:tracePt t="65579" x="800100" y="2305050"/>
          <p14:tracePt t="65595" x="800100" y="2317750"/>
          <p14:tracePt t="65612" x="800100" y="2324100"/>
          <p14:tracePt t="65750" x="800100" y="2330450"/>
          <p14:tracePt t="65758" x="800100" y="2336800"/>
          <p14:tracePt t="65765" x="800100" y="2343150"/>
          <p14:tracePt t="66703" x="800100" y="2336800"/>
          <p14:tracePt t="67063" x="800100" y="2330450"/>
          <p14:tracePt t="67078" x="806450" y="2324100"/>
          <p14:tracePt t="68706" x="812800" y="2330450"/>
          <p14:tracePt t="68713" x="819150" y="2336800"/>
          <p14:tracePt t="68721" x="825500" y="2343150"/>
          <p14:tracePt t="68743" x="831850" y="2349500"/>
          <p14:tracePt t="68751" x="838200" y="2349500"/>
          <p14:tracePt t="68763" x="844550" y="2355850"/>
          <p14:tracePt t="68780" x="869950" y="2355850"/>
          <p14:tracePt t="68797" x="895350" y="2355850"/>
          <p14:tracePt t="68830" x="901700" y="2355850"/>
          <p14:tracePt t="68846" x="908050" y="2355850"/>
          <p14:tracePt t="68908" x="914400" y="2355850"/>
          <p14:tracePt t="68938" x="914400" y="2349500"/>
          <p14:tracePt t="77993" x="914400" y="2355850"/>
          <p14:tracePt t="78195" x="914400" y="2362200"/>
          <p14:tracePt t="78218" x="914400" y="2368550"/>
          <p14:tracePt t="78225" x="908050" y="2368550"/>
          <p14:tracePt t="78240" x="901700" y="2368550"/>
          <p14:tracePt t="78249" x="889000" y="2368550"/>
          <p14:tracePt t="78265" x="876300" y="2368550"/>
          <p14:tracePt t="78282" x="863600" y="2368550"/>
          <p14:tracePt t="78299" x="850900" y="2368550"/>
          <p14:tracePt t="78315" x="838200" y="2368550"/>
          <p14:tracePt t="78332" x="812800" y="2368550"/>
          <p14:tracePt t="78348" x="793750" y="2368550"/>
          <p14:tracePt t="78381" x="781050" y="2368550"/>
          <p14:tracePt t="81378" x="774700" y="2286000"/>
          <p14:tracePt t="81384" x="774700" y="2254250"/>
          <p14:tracePt t="81400" x="806450" y="2101850"/>
          <p14:tracePt t="81415" x="850900" y="1987550"/>
          <p14:tracePt t="81432" x="895350" y="1879600"/>
          <p14:tracePt t="81449" x="920750" y="1797050"/>
          <p14:tracePt t="81467" x="933450" y="1689100"/>
          <p14:tracePt t="81483" x="933450" y="1631950"/>
          <p14:tracePt t="81499" x="933450" y="1593850"/>
          <p14:tracePt t="81516" x="933450" y="1549400"/>
          <p14:tracePt t="81532" x="933450" y="1504950"/>
          <p14:tracePt t="81550" x="933450" y="1441450"/>
          <p14:tracePt t="81566" x="933450" y="1390650"/>
          <p14:tracePt t="81582" x="927100" y="1333500"/>
          <p14:tracePt t="81599" x="920750" y="1289050"/>
          <p14:tracePt t="81616" x="914400" y="1238250"/>
          <p14:tracePt t="81632" x="914400" y="1174750"/>
          <p14:tracePt t="81649" x="908050" y="1136650"/>
          <p14:tracePt t="81666" x="908050" y="1085850"/>
          <p14:tracePt t="81682" x="901700" y="1041400"/>
          <p14:tracePt t="81700" x="895350" y="996950"/>
          <p14:tracePt t="81716" x="889000" y="965200"/>
          <p14:tracePt t="81732" x="889000" y="933450"/>
          <p14:tracePt t="81749" x="889000" y="895350"/>
          <p14:tracePt t="81766" x="889000" y="857250"/>
          <p14:tracePt t="81782" x="895350" y="819150"/>
          <p14:tracePt t="81799" x="901700" y="800100"/>
          <p14:tracePt t="81816" x="908050" y="781050"/>
          <p14:tracePt t="81832" x="908050" y="768350"/>
          <p14:tracePt t="81931" x="908050" y="787400"/>
          <p14:tracePt t="81939" x="908050" y="812800"/>
          <p14:tracePt t="81949" x="908050" y="844550"/>
          <p14:tracePt t="81966" x="895350" y="927100"/>
          <p14:tracePt t="81982" x="889000" y="1022350"/>
          <p14:tracePt t="82000" x="869950" y="1187450"/>
          <p14:tracePt t="82016" x="863600" y="1282700"/>
          <p14:tracePt t="82033" x="844550" y="1371600"/>
          <p14:tracePt t="82049" x="831850" y="1460500"/>
          <p14:tracePt t="82066" x="812800" y="1536700"/>
          <p14:tracePt t="82083" x="793750" y="1638300"/>
          <p14:tracePt t="82099" x="781050" y="1689100"/>
          <p14:tracePt t="82116" x="774700" y="1727200"/>
          <p14:tracePt t="82132" x="774700" y="1758950"/>
          <p14:tracePt t="82150" x="774700" y="1784350"/>
          <p14:tracePt t="82166" x="768350" y="1797050"/>
          <p14:tracePt t="82183" x="768350" y="1803400"/>
          <p14:tracePt t="82199" x="768350" y="1816100"/>
          <p14:tracePt t="82216" x="762000" y="1822450"/>
          <p14:tracePt t="82233" x="762000" y="1841500"/>
          <p14:tracePt t="82457" x="762000" y="1835150"/>
          <p14:tracePt t="82464" x="762000" y="1828800"/>
          <p14:tracePt t="82471" x="762000" y="1822450"/>
          <p14:tracePt t="82483" x="762000" y="1816100"/>
          <p14:tracePt t="82499" x="768350" y="1803400"/>
          <p14:tracePt t="82516" x="774700" y="1790700"/>
          <p14:tracePt t="82533" x="793750" y="1778000"/>
          <p14:tracePt t="82549" x="819150" y="1765300"/>
          <p14:tracePt t="82566" x="844550" y="1752600"/>
          <p14:tracePt t="82582" x="876300" y="1733550"/>
          <p14:tracePt t="82600" x="920750" y="1708150"/>
          <p14:tracePt t="82616" x="933450" y="1689100"/>
          <p14:tracePt t="82633" x="946150" y="1682750"/>
          <p14:tracePt t="82674" x="952500" y="1676400"/>
          <p14:tracePt t="82727" x="958850" y="1676400"/>
          <p14:tracePt t="82734" x="965200" y="1676400"/>
          <p14:tracePt t="82750" x="971550" y="1682750"/>
          <p14:tracePt t="82756" x="971550" y="1701800"/>
          <p14:tracePt t="82766" x="971550" y="1720850"/>
          <p14:tracePt t="82782" x="971550" y="1778000"/>
          <p14:tracePt t="82799" x="933450" y="1847850"/>
          <p14:tracePt t="82816" x="895350" y="1936750"/>
          <p14:tracePt t="82833" x="876300" y="2108200"/>
          <p14:tracePt t="82850" x="863600" y="2235200"/>
          <p14:tracePt t="82866" x="857250" y="2330450"/>
          <p14:tracePt t="82883" x="857250" y="2413000"/>
          <p14:tracePt t="82885" x="857250" y="2457450"/>
          <p14:tracePt t="82900" x="857250" y="2527300"/>
          <p14:tracePt t="82916" x="857250" y="2565400"/>
          <p14:tracePt t="82933" x="857250" y="2571750"/>
          <p14:tracePt t="83117" x="857250" y="2565400"/>
          <p14:tracePt t="83124" x="857250" y="2559050"/>
          <p14:tracePt t="83133" x="857250" y="2552700"/>
          <p14:tracePt t="83149" x="857250" y="2540000"/>
          <p14:tracePt t="83166" x="857250" y="2533650"/>
          <p14:tracePt t="83183" x="857250" y="2527300"/>
          <p14:tracePt t="83200" x="857250" y="2520950"/>
          <p14:tracePt t="83216" x="857250" y="2508250"/>
          <p14:tracePt t="83394" x="857250" y="2540000"/>
          <p14:tracePt t="83402" x="857250" y="2565400"/>
          <p14:tracePt t="83409" x="857250" y="2597150"/>
          <p14:tracePt t="83418" x="857250" y="2635250"/>
          <p14:tracePt t="83433" x="831850" y="2698750"/>
          <p14:tracePt t="83450" x="819150" y="2762250"/>
          <p14:tracePt t="83466" x="812800" y="2851150"/>
          <p14:tracePt t="83483" x="812800" y="2940050"/>
          <p14:tracePt t="83501" x="812800" y="3060700"/>
          <p14:tracePt t="83516" x="812800" y="3143250"/>
          <p14:tracePt t="83533" x="812800" y="3200400"/>
          <p14:tracePt t="83549" x="812800" y="3270250"/>
          <p14:tracePt t="83566" x="812800" y="3340100"/>
          <p14:tracePt t="83583" x="819150" y="3429000"/>
          <p14:tracePt t="83599" x="819150" y="3473450"/>
          <p14:tracePt t="83616" x="819150" y="3498850"/>
          <p14:tracePt t="83633" x="819150" y="3511550"/>
          <p14:tracePt t="83650" x="819150" y="3549650"/>
          <p14:tracePt t="83666" x="812800" y="3587750"/>
          <p14:tracePt t="83683" x="806450" y="3632200"/>
          <p14:tracePt t="83700" x="806450" y="3657600"/>
          <p14:tracePt t="83716" x="806450" y="3670300"/>
          <p14:tracePt t="83919" x="806450" y="3676650"/>
          <p14:tracePt t="83927" x="806450" y="3683000"/>
          <p14:tracePt t="83934" x="806450" y="3695700"/>
          <p14:tracePt t="83950" x="806450" y="3721100"/>
          <p14:tracePt t="83966" x="806450" y="3759200"/>
          <p14:tracePt t="83983" x="806450" y="3810000"/>
          <p14:tracePt t="83999" x="806450" y="3867150"/>
          <p14:tracePt t="84017" x="806450" y="3968750"/>
          <p14:tracePt t="84033" x="806450" y="4019550"/>
          <p14:tracePt t="84050" x="806450" y="4070350"/>
          <p14:tracePt t="84066" x="806450" y="4089400"/>
          <p14:tracePt t="84422" x="819150" y="4076700"/>
          <p14:tracePt t="84429" x="825500" y="4064000"/>
          <p14:tracePt t="84437" x="831850" y="4051300"/>
          <p14:tracePt t="84450" x="844550" y="4032250"/>
          <p14:tracePt t="84466" x="869950" y="3981450"/>
          <p14:tracePt t="84483" x="946150" y="3822700"/>
          <p14:tracePt t="84499" x="1028700" y="3670300"/>
          <p14:tracePt t="84517" x="1073150" y="3498850"/>
          <p14:tracePt t="84533" x="1098550" y="3340100"/>
          <p14:tracePt t="84551" x="1098550" y="3117850"/>
          <p14:tracePt t="84566" x="1098550" y="3009900"/>
          <p14:tracePt t="84583" x="1079500" y="2895600"/>
          <p14:tracePt t="84600" x="1060450" y="2787650"/>
          <p14:tracePt t="84616" x="1054100" y="2641600"/>
          <p14:tracePt t="84634" x="1054100" y="2444750"/>
          <p14:tracePt t="84650" x="1054100" y="2324100"/>
          <p14:tracePt t="84666" x="1054100" y="2216150"/>
          <p14:tracePt t="84683" x="1054100" y="2108200"/>
          <p14:tracePt t="84701" x="1054100" y="1955800"/>
          <p14:tracePt t="84716" x="1054100" y="1854200"/>
          <p14:tracePt t="84733" x="1054100" y="1746250"/>
          <p14:tracePt t="84750" x="1054100" y="1631950"/>
          <p14:tracePt t="84766" x="1041400" y="1524000"/>
          <p14:tracePt t="84783" x="1003300" y="1397000"/>
          <p14:tracePt t="84800" x="984250" y="1339850"/>
          <p14:tracePt t="84816" x="971550" y="1301750"/>
          <p14:tracePt t="84833" x="965200" y="1263650"/>
          <p14:tracePt t="84851" x="958850" y="1219200"/>
          <p14:tracePt t="84866" x="958850" y="1187450"/>
          <p14:tracePt t="84883" x="958850" y="1162050"/>
          <p14:tracePt t="84900" x="952500" y="1117600"/>
          <p14:tracePt t="84916" x="946150" y="1079500"/>
          <p14:tracePt t="84933" x="946150" y="1022350"/>
          <p14:tracePt t="84950" x="946150" y="984250"/>
          <p14:tracePt t="84966" x="946150" y="946150"/>
          <p14:tracePt t="84983" x="946150" y="901700"/>
          <p14:tracePt t="85001" x="933450" y="838200"/>
          <p14:tracePt t="85016" x="927100" y="793750"/>
          <p14:tracePt t="85033" x="927100" y="762000"/>
          <p14:tracePt t="85050" x="914400" y="730250"/>
          <p14:tracePt t="85068" x="901700" y="698500"/>
          <p14:tracePt t="85083" x="901700" y="685800"/>
          <p14:tracePt t="85180" x="895350" y="679450"/>
          <p14:tracePt t="85187" x="889000" y="673100"/>
          <p14:tracePt t="85232" x="882650" y="666750"/>
          <p14:tracePt t="85240" x="876300" y="666750"/>
          <p14:tracePt t="85250" x="869950" y="666750"/>
          <p14:tracePt t="85267" x="857250" y="666750"/>
          <p14:tracePt t="85283" x="850900" y="666750"/>
          <p14:tracePt t="85330" x="844550" y="666750"/>
          <p14:tracePt t="85345" x="838200" y="666750"/>
          <p14:tracePt t="85360" x="831850" y="666750"/>
          <p14:tracePt t="85368" x="825500" y="666750"/>
          <p14:tracePt t="85383" x="819150" y="673100"/>
          <p14:tracePt t="85472" x="812800" y="679450"/>
          <p14:tracePt t="85487" x="812800" y="685800"/>
          <p14:tracePt t="85488" x="806450" y="685800"/>
          <p14:tracePt t="85500" x="806450" y="692150"/>
          <p14:tracePt t="85517" x="800100" y="698500"/>
          <p14:tracePt t="85534" x="793750" y="711200"/>
          <p14:tracePt t="85570" x="787400" y="717550"/>
          <p14:tracePt t="85583" x="787400" y="723900"/>
          <p14:tracePt t="85735" x="787400" y="730250"/>
          <p14:tracePt t="91273" x="901700" y="1257300"/>
          <p14:tracePt t="91279" x="908050" y="1327150"/>
          <p14:tracePt t="91284" x="908050" y="1409700"/>
          <p14:tracePt t="91302" x="908050" y="1549400"/>
          <p14:tracePt t="91318" x="908050" y="1714500"/>
          <p14:tracePt t="91334" x="908050" y="1803400"/>
          <p14:tracePt t="91351" x="901700" y="1866900"/>
          <p14:tracePt t="91368" x="895350" y="1905000"/>
          <p14:tracePt t="91384" x="889000" y="1943100"/>
          <p14:tracePt t="91401" x="889000" y="1981200"/>
          <p14:tracePt t="91418" x="889000" y="2025650"/>
          <p14:tracePt t="91435" x="889000" y="2076450"/>
          <p14:tracePt t="91452" x="889000" y="2127250"/>
          <p14:tracePt t="91468" x="889000" y="2165350"/>
          <p14:tracePt t="91484" x="889000" y="2209800"/>
          <p14:tracePt t="91501" x="889000" y="2228850"/>
          <p14:tracePt t="91518" x="889000" y="2241550"/>
          <p14:tracePt t="91535" x="889000" y="2260600"/>
          <p14:tracePt t="91551" x="869950" y="2286000"/>
          <p14:tracePt t="91568" x="850900" y="2324100"/>
          <p14:tracePt t="91584" x="844550" y="2368550"/>
          <p14:tracePt t="91602" x="844550" y="2438400"/>
          <p14:tracePt t="91618" x="844550" y="2476500"/>
          <p14:tracePt t="91635" x="844550" y="2501900"/>
          <p14:tracePt t="91651" x="844550" y="2520950"/>
          <p14:tracePt t="91668" x="844550" y="2527300"/>
          <p14:tracePt t="92674" x="844550" y="2520950"/>
          <p14:tracePt t="92681" x="838200" y="2514600"/>
          <p14:tracePt t="92689" x="838200" y="2508250"/>
          <p14:tracePt t="92702" x="831850" y="2495550"/>
          <p14:tracePt t="92718" x="825500" y="2482850"/>
          <p14:tracePt t="92735" x="825500" y="2470150"/>
          <p14:tracePt t="96854" x="825500" y="2463800"/>
          <p14:tracePt t="106141" x="850900" y="2520950"/>
          <p14:tracePt t="106143" x="908050" y="2686050"/>
          <p14:tracePt t="106156" x="971550" y="2863850"/>
          <p14:tracePt t="106171" x="1035050" y="3028950"/>
          <p14:tracePt t="106188" x="1104900" y="3213100"/>
          <p14:tracePt t="106205" x="1168400" y="3409950"/>
          <p14:tracePt t="106221" x="1212850" y="3600450"/>
          <p14:tracePt t="106238" x="1270000" y="3854450"/>
          <p14:tracePt t="106255" x="1295400" y="4000500"/>
          <p14:tracePt t="106271" x="1314450" y="4133850"/>
          <p14:tracePt t="106288" x="1320800" y="4260850"/>
          <p14:tracePt t="106304" x="1333500" y="4394200"/>
          <p14:tracePt t="106321" x="1358900" y="4584700"/>
          <p14:tracePt t="106338" x="1390650" y="4724400"/>
          <p14:tracePt t="106355" x="1428750" y="4864100"/>
          <p14:tracePt t="106371" x="1485900" y="4991100"/>
          <p14:tracePt t="106388" x="1574800" y="5137150"/>
          <p14:tracePt t="106405" x="1606550" y="5181600"/>
          <p14:tracePt t="106421" x="1619250" y="5200650"/>
          <p14:tracePt t="106456" x="1606550" y="5187950"/>
          <p14:tracePt t="106471" x="1581150" y="5168900"/>
          <p14:tracePt t="106488" x="1562100" y="5162550"/>
          <p14:tracePt t="106521" x="1555750" y="5162550"/>
          <p14:tracePt t="106538" x="1555750" y="5181600"/>
          <p14:tracePt t="106555" x="1555750" y="5194300"/>
          <p14:tracePt t="106571" x="1555750" y="5207000"/>
          <p14:tracePt t="106588" x="1549400" y="5219700"/>
          <p14:tracePt t="106605" x="1536700" y="5226050"/>
          <p14:tracePt t="106606" x="1524000" y="5226050"/>
          <p14:tracePt t="106621" x="1498600" y="5226050"/>
          <p14:tracePt t="106638" x="1460500" y="5226050"/>
          <p14:tracePt t="106655" x="1416050" y="5213350"/>
          <p14:tracePt t="106671" x="1371600" y="5187950"/>
          <p14:tracePt t="106688" x="1320800" y="5156200"/>
          <p14:tracePt t="106705" x="1282700" y="5137150"/>
          <p14:tracePt t="106721" x="1238250" y="5124450"/>
          <p14:tracePt t="106738" x="1181100" y="5105400"/>
          <p14:tracePt t="106756" x="1079500" y="5080000"/>
          <p14:tracePt t="106771" x="1016000" y="5067300"/>
          <p14:tracePt t="106788" x="952500" y="5048250"/>
          <p14:tracePt t="106805" x="895350" y="5041900"/>
          <p14:tracePt t="106821" x="825500" y="5035550"/>
          <p14:tracePt t="106838" x="793750" y="5035550"/>
          <p14:tracePt t="106855" x="781050" y="5035550"/>
          <p14:tracePt t="106871" x="762000" y="5035550"/>
          <p14:tracePt t="106888" x="736600" y="5035550"/>
          <p14:tracePt t="106890" x="723900" y="5041900"/>
          <p14:tracePt t="106906" x="704850" y="5060950"/>
          <p14:tracePt t="106922" x="685800" y="5092700"/>
          <p14:tracePt t="106938" x="660400" y="5124450"/>
          <p14:tracePt t="106955" x="647700" y="5156200"/>
          <p14:tracePt t="106971" x="628650" y="5187950"/>
          <p14:tracePt t="106989" x="609600" y="5219700"/>
          <p14:tracePt t="107005" x="609600" y="5251450"/>
          <p14:tracePt t="107021" x="609600" y="5289550"/>
          <p14:tracePt t="107038" x="609600" y="5340350"/>
          <p14:tracePt t="107056" x="609600" y="5416550"/>
          <p14:tracePt t="107071" x="635000" y="5467350"/>
          <p14:tracePt t="107088" x="660400" y="5524500"/>
          <p14:tracePt t="107105" x="685800" y="5556250"/>
          <p14:tracePt t="107121" x="698500" y="5581650"/>
          <p14:tracePt t="107139" x="711200" y="5607050"/>
          <p14:tracePt t="107155" x="717550" y="5632450"/>
          <p14:tracePt t="107171" x="736600" y="5664200"/>
          <p14:tracePt t="107188" x="762000" y="5715000"/>
          <p14:tracePt t="107206" x="819150" y="5803900"/>
          <p14:tracePt t="107222" x="850900" y="5848350"/>
          <p14:tracePt t="107238" x="876300" y="5886450"/>
          <p14:tracePt t="107255" x="901700" y="5918200"/>
          <p14:tracePt t="107272" x="933450" y="5949950"/>
          <p14:tracePt t="107289" x="1003300" y="5994400"/>
          <p14:tracePt t="107305" x="1047750" y="6019800"/>
          <p14:tracePt t="107321" x="1104900" y="6057900"/>
          <p14:tracePt t="107338" x="1174750" y="6102350"/>
          <p14:tracePt t="107355" x="1270000" y="6153150"/>
          <p14:tracePt t="107371" x="1454150" y="6216650"/>
          <p14:tracePt t="107388" x="1581150" y="6254750"/>
          <p14:tracePt t="107405" x="1714500" y="6267450"/>
          <p14:tracePt t="107422" x="1847850" y="6280150"/>
          <p14:tracePt t="107438" x="2051050" y="6286500"/>
          <p14:tracePt t="107455" x="2203450" y="6286500"/>
          <p14:tracePt t="107471" x="2374900" y="6286500"/>
          <p14:tracePt t="107488" x="2571750" y="6286500"/>
          <p14:tracePt t="107505" x="2876550" y="6292850"/>
          <p14:tracePt t="107521" x="3054350" y="6292850"/>
          <p14:tracePt t="107538" x="3219450" y="6292850"/>
          <p14:tracePt t="107555" x="3371850" y="6292850"/>
          <p14:tracePt t="107571" x="3524250" y="6292850"/>
          <p14:tracePt t="107589" x="3702050" y="6292850"/>
          <p14:tracePt t="107605" x="3848100" y="6299200"/>
          <p14:tracePt t="107621" x="4025900" y="6299200"/>
          <p14:tracePt t="107638" x="4210050" y="6299200"/>
          <p14:tracePt t="107656" x="4394200" y="6305550"/>
          <p14:tracePt t="107671" x="4654550" y="6318250"/>
          <p14:tracePt t="107688" x="4826000" y="6324600"/>
          <p14:tracePt t="107705" x="4972050" y="6337300"/>
          <p14:tracePt t="107723" x="5143500" y="6343650"/>
          <p14:tracePt t="107739" x="5276850" y="6343650"/>
          <p14:tracePt t="107755" x="5429250" y="6343650"/>
          <p14:tracePt t="107772" x="5581650" y="6343650"/>
          <p14:tracePt t="107788" x="5765800" y="6343650"/>
          <p14:tracePt t="107806" x="6026150" y="6318250"/>
          <p14:tracePt t="107821" x="6197600" y="6305550"/>
          <p14:tracePt t="107838" x="6350000" y="6292850"/>
          <p14:tracePt t="107855" x="6489700" y="6280150"/>
          <p14:tracePt t="107871" x="6623050" y="6248400"/>
          <p14:tracePt t="107889" x="6826250" y="6197600"/>
          <p14:tracePt t="107905" x="6959600" y="6178550"/>
          <p14:tracePt t="107922" x="7086600" y="6159500"/>
          <p14:tracePt t="107938" x="7226300" y="6140450"/>
          <p14:tracePt t="107956" x="7410450" y="6096000"/>
          <p14:tracePt t="107972" x="7524750" y="6051550"/>
          <p14:tracePt t="107988" x="7632700" y="6000750"/>
          <p14:tracePt t="108005" x="7740650" y="5943600"/>
          <p14:tracePt t="108021" x="7848600" y="5880100"/>
          <p14:tracePt t="108039" x="8013700" y="5778500"/>
          <p14:tracePt t="108055" x="8102600" y="5702300"/>
          <p14:tracePt t="108072" x="8178800" y="5645150"/>
          <p14:tracePt t="108088" x="8229600" y="5600700"/>
          <p14:tracePt t="108105" x="8261350" y="5562600"/>
          <p14:tracePt t="108122" x="8293100" y="5537200"/>
          <p14:tracePt t="108139" x="8312150" y="5524500"/>
          <p14:tracePt t="108155" x="8318500" y="5499100"/>
          <p14:tracePt t="108172" x="8331200" y="5454650"/>
          <p14:tracePt t="108189" x="8331200" y="5365750"/>
          <p14:tracePt t="108205" x="8305800" y="5295900"/>
          <p14:tracePt t="108221" x="8261350" y="5232400"/>
          <p14:tracePt t="108238" x="8210550" y="5175250"/>
          <p14:tracePt t="108256" x="8115300" y="5111750"/>
          <p14:tracePt t="108272" x="8051800" y="5080000"/>
          <p14:tracePt t="108288" x="7988300" y="5060950"/>
          <p14:tracePt t="108305" x="7912100" y="5041900"/>
          <p14:tracePt t="108322" x="7816850" y="5029200"/>
          <p14:tracePt t="108339" x="7620000" y="4997450"/>
          <p14:tracePt t="108355" x="7480300" y="4991100"/>
          <p14:tracePt t="108372" x="7327900" y="4991100"/>
          <p14:tracePt t="108388" x="7175500" y="4984750"/>
          <p14:tracePt t="108390" x="7105650" y="4984750"/>
          <p14:tracePt t="108406" x="6959600" y="4965700"/>
          <p14:tracePt t="108422" x="6781800" y="4953000"/>
          <p14:tracePt t="108438" x="6540500" y="4946650"/>
          <p14:tracePt t="108455" x="6305550" y="4946650"/>
          <p14:tracePt t="108472" x="6089650" y="4946650"/>
          <p14:tracePt t="108489" x="5791200" y="4959350"/>
          <p14:tracePt t="108505" x="5575300" y="4984750"/>
          <p14:tracePt t="108522" x="5346700" y="4991100"/>
          <p14:tracePt t="108538" x="5124450" y="4991100"/>
          <p14:tracePt t="108556" x="4603750" y="4991100"/>
          <p14:tracePt t="108572" x="4241800" y="4991100"/>
          <p14:tracePt t="108588" x="3917950" y="4991100"/>
          <p14:tracePt t="108605" x="3587750" y="4991100"/>
          <p14:tracePt t="108622" x="3276600" y="4991100"/>
          <p14:tracePt t="108639" x="2762250" y="4991100"/>
          <p14:tracePt t="108655" x="2425700" y="4978400"/>
          <p14:tracePt t="108672" x="2178050" y="4972050"/>
          <p14:tracePt t="108688" x="2012950" y="4972050"/>
          <p14:tracePt t="108706" x="1784350" y="4997450"/>
          <p14:tracePt t="108722" x="1612900" y="4997450"/>
          <p14:tracePt t="108738" x="1409700" y="4997450"/>
          <p14:tracePt t="108755" x="1200150" y="4997450"/>
          <p14:tracePt t="108772" x="996950" y="4997450"/>
          <p14:tracePt t="108789" x="730250" y="4997450"/>
          <p14:tracePt t="108805" x="596900" y="5003800"/>
          <p14:tracePt t="108822" x="501650" y="5010150"/>
          <p14:tracePt t="108839" x="444500" y="5029200"/>
          <p14:tracePt t="108856" x="400050" y="5041900"/>
          <p14:tracePt t="108872" x="381000" y="5060950"/>
          <p14:tracePt t="108889" x="342900" y="5080000"/>
          <p14:tracePt t="108905" x="273050" y="5105400"/>
          <p14:tracePt t="108922" x="209550" y="5130800"/>
          <p14:tracePt t="108939" x="139700" y="5187950"/>
          <p14:tracePt t="108955" x="120650" y="5213350"/>
          <p14:tracePt t="108972" x="120650" y="5238750"/>
          <p14:tracePt t="108989" x="120650" y="5295900"/>
          <p14:tracePt t="109005" x="120650" y="5340350"/>
          <p14:tracePt t="109022" x="120650" y="5410200"/>
          <p14:tracePt t="109039" x="139700" y="5480050"/>
          <p14:tracePt t="109055" x="190500" y="5562600"/>
          <p14:tracePt t="109072" x="273050" y="5651500"/>
          <p14:tracePt t="109089" x="431800" y="5759450"/>
          <p14:tracePt t="109105" x="571500" y="5822950"/>
          <p14:tracePt t="109122" x="755650" y="5867400"/>
          <p14:tracePt t="109139" x="933450" y="5899150"/>
          <p14:tracePt t="109156" x="1130300" y="5943600"/>
          <p14:tracePt t="109172" x="1263650" y="5981700"/>
          <p14:tracePt t="109189" x="1384300" y="6019800"/>
          <p14:tracePt t="109205" x="1524000" y="6051550"/>
          <p14:tracePt t="109222" x="1663700" y="6083300"/>
          <p14:tracePt t="109239" x="1892300" y="6115050"/>
          <p14:tracePt t="109255" x="2076450" y="6140450"/>
          <p14:tracePt t="109272" x="2279650" y="6153150"/>
          <p14:tracePt t="109289" x="2501900" y="6172200"/>
          <p14:tracePt t="109306" x="2832100" y="6184900"/>
          <p14:tracePt t="109322" x="3048000" y="6184900"/>
          <p14:tracePt t="109338" x="3251200" y="6178550"/>
          <p14:tracePt t="109355" x="3454400" y="6159500"/>
          <p14:tracePt t="109372" x="3663950" y="6146800"/>
          <p14:tracePt t="109389" x="3994150" y="6140450"/>
          <p14:tracePt t="109405" x="4229100" y="6134100"/>
          <p14:tracePt t="109422" x="4445000" y="6134100"/>
          <p14:tracePt t="109439" x="4629150" y="6134100"/>
          <p14:tracePt t="109455" x="4800600" y="6134100"/>
          <p14:tracePt t="109472" x="5092700" y="6134100"/>
          <p14:tracePt t="109489" x="5340350" y="6127750"/>
          <p14:tracePt t="109505" x="5588000" y="6108700"/>
          <p14:tracePt t="109522" x="5835650" y="6083300"/>
          <p14:tracePt t="109539" x="6134100" y="6057900"/>
          <p14:tracePt t="109555" x="6248400" y="6045200"/>
          <p14:tracePt t="109572" x="6318250" y="6038850"/>
          <p14:tracePt t="109589" x="6369050" y="6038850"/>
          <p14:tracePt t="109605" x="6432550" y="6038850"/>
          <p14:tracePt t="109622" x="6553200" y="6038850"/>
          <p14:tracePt t="109639" x="6635750" y="6038850"/>
          <p14:tracePt t="109655" x="6686550" y="6038850"/>
          <p14:tracePt t="109672" x="6699250" y="6038850"/>
          <p14:tracePt t="111038" x="6680200" y="6038850"/>
          <p14:tracePt t="111046" x="6673850" y="6038850"/>
          <p14:tracePt t="111055" x="6667500" y="6038850"/>
          <p14:tracePt t="112621" x="6654800" y="6038850"/>
          <p14:tracePt t="112629" x="6629400" y="6038850"/>
          <p14:tracePt t="112639" x="6584950" y="6038850"/>
          <p14:tracePt t="112656" x="6451600" y="6038850"/>
          <p14:tracePt t="112672" x="6210300" y="6032500"/>
          <p14:tracePt t="112690" x="5708650" y="6013450"/>
          <p14:tracePt t="112706" x="5429250" y="6000750"/>
          <p14:tracePt t="112723" x="5168900" y="5981700"/>
          <p14:tracePt t="112739" x="4902200" y="5956300"/>
          <p14:tracePt t="112756" x="4610100" y="5911850"/>
          <p14:tracePt t="112773" x="4133850" y="5842000"/>
          <p14:tracePt t="112789" x="3759200" y="5784850"/>
          <p14:tracePt t="112806" x="3441700" y="5740400"/>
          <p14:tracePt t="112823" x="3168650" y="5702300"/>
          <p14:tracePt t="112840" x="2857500" y="5638800"/>
          <p14:tracePt t="112856" x="2705100" y="5600700"/>
          <p14:tracePt t="112873" x="2628900" y="5581650"/>
          <p14:tracePt t="112889" x="2597150" y="5575300"/>
          <p14:tracePt t="112907" x="2578100" y="5562600"/>
          <p14:tracePt t="112923" x="2571750" y="5556250"/>
          <p14:tracePt t="112939" x="2571750" y="5549900"/>
          <p14:tracePt t="112956" x="2565400" y="5543550"/>
          <p14:tracePt t="112973" x="2559050" y="5530850"/>
          <p14:tracePt t="112990" x="2508250" y="5511800"/>
          <p14:tracePt t="113006" x="2419350" y="5492750"/>
          <p14:tracePt t="113023" x="2286000" y="5473700"/>
          <p14:tracePt t="113039" x="2101850" y="5441950"/>
          <p14:tracePt t="113057" x="1778000" y="5391150"/>
          <p14:tracePt t="113073" x="1574800" y="5359400"/>
          <p14:tracePt t="113089" x="1390650" y="5334000"/>
          <p14:tracePt t="113106" x="1257300" y="5308600"/>
          <p14:tracePt t="113123" x="1168400" y="5283200"/>
          <p14:tracePt t="113140" x="1079500" y="5257800"/>
          <p14:tracePt t="113156" x="1035050" y="5245100"/>
          <p14:tracePt t="113172" x="1003300" y="5238750"/>
          <p14:tracePt t="113189" x="977900" y="5232400"/>
          <p14:tracePt t="113207" x="939800" y="5226050"/>
          <p14:tracePt t="113223" x="927100" y="5219700"/>
          <p14:tracePt t="113239" x="914400" y="5213350"/>
          <p14:tracePt t="113256" x="901700" y="5207000"/>
          <p14:tracePt t="113273" x="889000" y="5194300"/>
          <p14:tracePt t="113289" x="882650" y="5187950"/>
          <p14:tracePt t="113649" x="895350" y="5187950"/>
          <p14:tracePt t="113657" x="914400" y="5187950"/>
          <p14:tracePt t="113664" x="927100" y="5187950"/>
          <p14:tracePt t="113673" x="952500" y="5187950"/>
          <p14:tracePt t="113690" x="996950" y="5187950"/>
          <p14:tracePt t="113706" x="1047750" y="5187950"/>
          <p14:tracePt t="113723" x="1098550" y="5181600"/>
          <p14:tracePt t="113740" x="1155700" y="5162550"/>
          <p14:tracePt t="113756" x="1174750" y="5156200"/>
          <p14:tracePt t="113773" x="1181100" y="5156200"/>
          <p14:tracePt t="114834" x="1181100" y="5149850"/>
          <p14:tracePt t="117424" x="1352550" y="5137150"/>
          <p14:tracePt t="117430" x="1365250" y="5137150"/>
          <p14:tracePt t="117441" x="1390650" y="5124450"/>
          <p14:tracePt t="117457" x="1403350" y="5124450"/>
          <p14:tracePt t="117473" x="1422400" y="5111750"/>
          <p14:tracePt t="117491" x="1479550" y="5099050"/>
          <p14:tracePt t="117507" x="1530350" y="5086350"/>
          <p14:tracePt t="117524" x="1593850" y="5073650"/>
          <p14:tracePt t="117540" x="1638300" y="5067300"/>
          <p14:tracePt t="117557" x="1676400" y="5054600"/>
          <p14:tracePt t="117574" x="1714500" y="5035550"/>
          <p14:tracePt t="117590" x="1733550" y="5022850"/>
          <p14:tracePt t="117607" x="1746250" y="5010150"/>
          <p14:tracePt t="117624" x="1758950" y="5003800"/>
          <p14:tracePt t="117641" x="1771650" y="4997450"/>
          <p14:tracePt t="117700" x="1778000" y="4991100"/>
          <p14:tracePt t="117887" x="1784350" y="4991100"/>
          <p14:tracePt t="117895" x="1809750" y="4991100"/>
          <p14:tracePt t="117907" x="1835150" y="4991100"/>
          <p14:tracePt t="117924" x="1905000" y="4991100"/>
          <p14:tracePt t="117941" x="1987550" y="4984750"/>
          <p14:tracePt t="117957" x="2012950" y="4984750"/>
          <p14:tracePt t="117974" x="2019300" y="4984750"/>
          <p14:tracePt t="118188" x="2019300" y="4978400"/>
          <p14:tracePt t="118420" x="2012950" y="4978400"/>
          <p14:tracePt t="118428" x="2006600" y="4972050"/>
          <p14:tracePt t="119065" x="2000250" y="4972050"/>
          <p14:tracePt t="119073" x="1993900" y="4972050"/>
          <p14:tracePt t="119080" x="1987550" y="4972050"/>
          <p14:tracePt t="119091" x="1981200" y="4972050"/>
          <p14:tracePt t="119230" x="2000250" y="4972050"/>
          <p14:tracePt t="119238" x="2012950" y="4972050"/>
          <p14:tracePt t="119245" x="2038350" y="4972050"/>
          <p14:tracePt t="119258" x="2051050" y="4972050"/>
          <p14:tracePt t="119274" x="2095500" y="4972050"/>
          <p14:tracePt t="119291" x="2152650" y="4972050"/>
          <p14:tracePt t="119308" x="2203450" y="4972050"/>
          <p14:tracePt t="119324" x="2279650" y="4972050"/>
          <p14:tracePt t="119341" x="2355850" y="4978400"/>
          <p14:tracePt t="119357" x="2432050" y="4978400"/>
          <p14:tracePt t="119374" x="2514600" y="4978400"/>
          <p14:tracePt t="119390" x="2527300" y="4978400"/>
          <p14:tracePt t="119440" x="2533650" y="4978400"/>
          <p14:tracePt t="119448" x="2546350" y="4978400"/>
          <p14:tracePt t="119458" x="2571750" y="4978400"/>
          <p14:tracePt t="119474" x="2647950" y="4978400"/>
          <p14:tracePt t="119491" x="2724150" y="4978400"/>
          <p14:tracePt t="119507" x="2800350" y="4978400"/>
          <p14:tracePt t="119524" x="2895600" y="4978400"/>
          <p14:tracePt t="119541" x="2933700" y="4978400"/>
          <p14:tracePt t="119558" x="2959100" y="4978400"/>
          <p14:tracePt t="119574" x="2971800" y="4972050"/>
          <p14:tracePt t="119591" x="3028950" y="4972050"/>
          <p14:tracePt t="119608" x="3073400" y="4972050"/>
          <p14:tracePt t="119624" x="3117850" y="4972050"/>
          <p14:tracePt t="119641" x="3162300" y="4972050"/>
          <p14:tracePt t="119658" x="3206750" y="4972050"/>
          <p14:tracePt t="119674" x="3263900" y="4972050"/>
          <p14:tracePt t="119691" x="3308350" y="4972050"/>
          <p14:tracePt t="119708" x="3352800" y="4972050"/>
          <p14:tracePt t="119724" x="3390900" y="4972050"/>
          <p14:tracePt t="119741" x="3422650" y="4972050"/>
          <p14:tracePt t="119757" x="3435350" y="4972050"/>
          <p14:tracePt t="119920" x="3416300" y="4972050"/>
          <p14:tracePt t="119928" x="3403600" y="4972050"/>
          <p14:tracePt t="119941" x="3384550" y="4972050"/>
          <p14:tracePt t="119957" x="3340100" y="4978400"/>
          <p14:tracePt t="119975" x="3276600" y="4991100"/>
          <p14:tracePt t="119991" x="3251200" y="4991100"/>
          <p14:tracePt t="120008" x="3238500" y="4991100"/>
          <p14:tracePt t="120024" x="3225800" y="4991100"/>
          <p14:tracePt t="120042" x="3213100" y="4991100"/>
          <p14:tracePt t="120058" x="3206750" y="4991100"/>
          <p14:tracePt t="120074" x="3200400" y="4991100"/>
          <p14:tracePt t="120091" x="3187700" y="4991100"/>
          <p14:tracePt t="120109" x="3162300" y="4997450"/>
          <p14:tracePt t="120124" x="3149600" y="5003800"/>
          <p14:tracePt t="120141" x="3136900" y="5010150"/>
          <p14:tracePt t="120157" x="3124200" y="5010150"/>
          <p14:tracePt t="120174" x="3105150" y="5010150"/>
          <p14:tracePt t="120192" x="3067050" y="5010150"/>
          <p14:tracePt t="120208" x="3022600" y="5010150"/>
          <p14:tracePt t="120224" x="2971800" y="5010150"/>
          <p14:tracePt t="120241" x="2952750" y="5010150"/>
          <p14:tracePt t="120259" x="2921000" y="5003800"/>
          <p14:tracePt t="120274" x="2908300" y="4991100"/>
          <p14:tracePt t="120326" x="2901950" y="4984750"/>
          <p14:tracePt t="120333" x="2895600" y="4978400"/>
          <p14:tracePt t="120342" x="2895600" y="4972050"/>
          <p14:tracePt t="120357" x="2889250" y="4946650"/>
          <p14:tracePt t="120374" x="2882900" y="4921250"/>
          <p14:tracePt t="120391" x="2876550" y="4908550"/>
          <p14:tracePt t="120393" x="2876550" y="4895850"/>
          <p14:tracePt t="120409" x="2870200" y="4883150"/>
          <p14:tracePt t="120424" x="2870200" y="4876800"/>
          <p14:tracePt t="120476" x="2870200" y="4870450"/>
          <p14:tracePt t="120498" x="2870200" y="4864100"/>
          <p14:tracePt t="120506" x="2870200" y="4857750"/>
          <p14:tracePt t="120513" x="2870200" y="4851400"/>
          <p14:tracePt t="120528" x="2870200" y="4845050"/>
          <p14:tracePt t="120541" x="2889250" y="4845050"/>
          <p14:tracePt t="120557" x="2927350" y="4845050"/>
          <p14:tracePt t="120575" x="3067050" y="4845050"/>
          <p14:tracePt t="120591" x="3175000" y="4838700"/>
          <p14:tracePt t="120608" x="3289300" y="4838700"/>
          <p14:tracePt t="120624" x="3397250" y="4838700"/>
          <p14:tracePt t="120642" x="3562350" y="4838700"/>
          <p14:tracePt t="120658" x="3676650" y="4838700"/>
          <p14:tracePt t="120675" x="3784600" y="4857750"/>
          <p14:tracePt t="120691" x="3905250" y="4870450"/>
          <p14:tracePt t="120707" x="4044950" y="4889500"/>
          <p14:tracePt t="120724" x="4273550" y="4889500"/>
          <p14:tracePt t="120741" x="4419600" y="4889500"/>
          <p14:tracePt t="120757" x="4552950" y="4889500"/>
          <p14:tracePt t="120774" x="4686300" y="4889500"/>
          <p14:tracePt t="120792" x="4864100" y="4889500"/>
          <p14:tracePt t="120808" x="4972050" y="4889500"/>
          <p14:tracePt t="120825" x="5086350" y="4889500"/>
          <p14:tracePt t="120841" x="5181600" y="4889500"/>
          <p14:tracePt t="120859" x="5283200" y="4895850"/>
          <p14:tracePt t="120875" x="5429250" y="4902200"/>
          <p14:tracePt t="120891" x="5543550" y="4902200"/>
          <p14:tracePt t="120908" x="5657850" y="4902200"/>
          <p14:tracePt t="120924" x="5740400" y="4902200"/>
          <p14:tracePt t="120941" x="5816600" y="4902200"/>
          <p14:tracePt t="120958" x="5854700" y="4902200"/>
          <p14:tracePt t="120975" x="5886450" y="4902200"/>
          <p14:tracePt t="120991" x="5918200" y="4902200"/>
          <p14:tracePt t="121007" x="5962650" y="4902200"/>
          <p14:tracePt t="121024" x="6026150" y="4902200"/>
          <p14:tracePt t="121041" x="6076950" y="4902200"/>
          <p14:tracePt t="121058" x="6127750" y="4902200"/>
          <p14:tracePt t="121075" x="6165850" y="4902200"/>
          <p14:tracePt t="121092" x="6197600" y="4902200"/>
          <p14:tracePt t="121181" x="6159500" y="4914900"/>
          <p14:tracePt t="121188" x="6127750" y="4927600"/>
          <p14:tracePt t="121196" x="6083300" y="4933950"/>
          <p14:tracePt t="121208" x="6032500" y="4940300"/>
          <p14:tracePt t="121224" x="5918200" y="4959350"/>
          <p14:tracePt t="121242" x="5734050" y="4972050"/>
          <p14:tracePt t="121258" x="5619750" y="4984750"/>
          <p14:tracePt t="121274" x="5543550" y="4991100"/>
          <p14:tracePt t="121291" x="5492750" y="5003800"/>
          <p14:tracePt t="121309" x="5422900" y="5010150"/>
          <p14:tracePt t="121325" x="5372100" y="5022850"/>
          <p14:tracePt t="121341" x="5334000" y="5029200"/>
          <p14:tracePt t="121358" x="5283200" y="5029200"/>
          <p14:tracePt t="121375" x="5219700" y="5041900"/>
          <p14:tracePt t="121392" x="5143500" y="5054600"/>
          <p14:tracePt t="121408" x="5086350" y="5060950"/>
          <p14:tracePt t="121425" x="5022850" y="5060950"/>
          <p14:tracePt t="121441" x="4933950" y="5060950"/>
          <p14:tracePt t="121459" x="4768850" y="5060950"/>
          <p14:tracePt t="121475" x="4654550" y="5067300"/>
          <p14:tracePt t="121491" x="4533900" y="5067300"/>
          <p14:tracePt t="121508" x="4438650" y="5067300"/>
          <p14:tracePt t="121525" x="4349750" y="5067300"/>
          <p14:tracePt t="121542" x="4260850" y="5073650"/>
          <p14:tracePt t="121558" x="4191000" y="5080000"/>
          <p14:tracePt t="121575" x="4114800" y="5080000"/>
          <p14:tracePt t="121591" x="4032250" y="5080000"/>
          <p14:tracePt t="121608" x="3937000" y="5080000"/>
          <p14:tracePt t="121625" x="3784600" y="5080000"/>
          <p14:tracePt t="121641" x="3676650" y="5080000"/>
          <p14:tracePt t="121658" x="3568700" y="5080000"/>
          <p14:tracePt t="121674" x="3473450" y="5080000"/>
          <p14:tracePt t="121692" x="3340100" y="5080000"/>
          <p14:tracePt t="121708" x="3263900" y="5080000"/>
          <p14:tracePt t="121725" x="3194050" y="5080000"/>
          <p14:tracePt t="121742" x="3117850" y="5080000"/>
          <p14:tracePt t="121758" x="3009900" y="5080000"/>
          <p14:tracePt t="121775" x="2806700" y="5080000"/>
          <p14:tracePt t="121791" x="2692400" y="5080000"/>
          <p14:tracePt t="121808" x="2584450" y="5080000"/>
          <p14:tracePt t="121825" x="2482850" y="5080000"/>
          <p14:tracePt t="121842" x="2381250" y="5080000"/>
          <p14:tracePt t="121858" x="2368550" y="5080000"/>
          <p14:tracePt t="121909" x="2362200" y="5080000"/>
          <p14:tracePt t="121916" x="2355850" y="5080000"/>
          <p14:tracePt t="121938" x="2349500" y="5080000"/>
          <p14:tracePt t="121961" x="2349500" y="5073650"/>
          <p14:tracePt t="121962" x="2349500" y="5067300"/>
          <p14:tracePt t="121975" x="2349500" y="5054600"/>
          <p14:tracePt t="121992" x="2374900" y="5016500"/>
          <p14:tracePt t="122008" x="2413000" y="4978400"/>
          <p14:tracePt t="122025" x="2470150" y="4940300"/>
          <p14:tracePt t="122041" x="2540000" y="4921250"/>
          <p14:tracePt t="122059" x="2635250" y="4908550"/>
          <p14:tracePt t="122075" x="2832100" y="4908550"/>
          <p14:tracePt t="122091" x="2978150" y="4902200"/>
          <p14:tracePt t="122108" x="3124200" y="4883150"/>
          <p14:tracePt t="122124" x="3257550" y="4864100"/>
          <p14:tracePt t="122142" x="3429000" y="4845050"/>
          <p14:tracePt t="122158" x="3556000" y="4838700"/>
          <p14:tracePt t="122175" x="3670300" y="4832350"/>
          <p14:tracePt t="122191" x="3803650" y="4832350"/>
          <p14:tracePt t="122209" x="4051300" y="4832350"/>
          <p14:tracePt t="122225" x="4254500" y="4838700"/>
          <p14:tracePt t="122242" x="4438650" y="4857750"/>
          <p14:tracePt t="122258" x="4610100" y="4870450"/>
          <p14:tracePt t="122275" x="4838700" y="4876800"/>
          <p14:tracePt t="122292" x="5156200" y="4876800"/>
          <p14:tracePt t="122308" x="5340350" y="4876800"/>
          <p14:tracePt t="122325" x="5530850" y="4876800"/>
          <p14:tracePt t="122341" x="5702300" y="4876800"/>
          <p14:tracePt t="122359" x="5918200" y="4883150"/>
          <p14:tracePt t="122375" x="6013450" y="4889500"/>
          <p14:tracePt t="122391" x="6057900" y="4895850"/>
          <p14:tracePt t="122408" x="6070600" y="4895850"/>
          <p14:tracePt t="122425" x="6076950" y="4902200"/>
          <p14:tracePt t="122443" x="6096000" y="4914900"/>
          <p14:tracePt t="122459" x="6102350" y="4921250"/>
          <p14:tracePt t="122475" x="6115050" y="4927600"/>
          <p14:tracePt t="122492" x="6121400" y="4927600"/>
          <p14:tracePt t="122591" x="6121400" y="4933950"/>
          <p14:tracePt t="122599" x="6121400" y="4940300"/>
          <p14:tracePt t="122621" x="6121400" y="4946650"/>
          <p14:tracePt t="122689" x="6115050" y="4953000"/>
          <p14:tracePt t="122696" x="6115050" y="4959350"/>
          <p14:tracePt t="122839" x="6108700" y="4959350"/>
          <p14:tracePt t="122846" x="6102350" y="4959350"/>
          <p14:tracePt t="122858" x="6089650" y="4959350"/>
          <p14:tracePt t="122875" x="6051550" y="4965700"/>
          <p14:tracePt t="122892" x="5956300" y="4978400"/>
          <p14:tracePt t="122908" x="5848350" y="4997450"/>
          <p14:tracePt t="122925" x="5708650" y="5016500"/>
          <p14:tracePt t="122942" x="5480050" y="5029200"/>
          <p14:tracePt t="122958" x="5092700" y="5029200"/>
          <p14:tracePt t="122976" x="4330700" y="5035550"/>
          <p14:tracePt t="122991" x="3803650" y="5060950"/>
          <p14:tracePt t="123008" x="3371850" y="5099050"/>
          <p14:tracePt t="123025" x="2984500" y="5137150"/>
          <p14:tracePt t="123042" x="2527300" y="5168900"/>
          <p14:tracePt t="123058" x="2286000" y="5175250"/>
          <p14:tracePt t="123075" x="2127250" y="5187950"/>
          <p14:tracePt t="123091" x="2038350" y="5194300"/>
          <p14:tracePt t="123108" x="1993900" y="5200650"/>
          <p14:tracePt t="123125" x="1974850" y="5207000"/>
          <p14:tracePt t="123142" x="1955800" y="5207000"/>
          <p14:tracePt t="123159" x="1930400" y="5213350"/>
          <p14:tracePt t="123175" x="1885950" y="5213350"/>
          <p14:tracePt t="123192" x="1752600" y="5213350"/>
          <p14:tracePt t="123208" x="1651000" y="5226050"/>
          <p14:tracePt t="123225" x="1593850" y="5238750"/>
          <p14:tracePt t="123242" x="1562100" y="5251450"/>
          <p14:tracePt t="123258" x="1549400" y="5251450"/>
          <p14:tracePt t="123292" x="1536700" y="5257800"/>
          <p14:tracePt t="123308" x="1504950" y="5270500"/>
          <p14:tracePt t="123325" x="1466850" y="5276850"/>
          <p14:tracePt t="123343" x="1397000" y="5289550"/>
          <p14:tracePt t="123358" x="1352550" y="5289550"/>
          <p14:tracePt t="123375" x="1314450" y="5289550"/>
          <p14:tracePt t="123392" x="1295400" y="5295900"/>
          <p14:tracePt t="123394" x="1282700" y="5295900"/>
          <p14:tracePt t="123408" x="1276350" y="5295900"/>
          <p14:tracePt t="123469" x="1270000" y="5295900"/>
          <p14:tracePt t="123476" x="1263650" y="5295900"/>
          <p14:tracePt t="123492" x="1257300" y="5295900"/>
          <p14:tracePt t="123499" x="1250950" y="5295900"/>
          <p14:tracePt t="123508" x="1238250" y="5283200"/>
          <p14:tracePt t="123525" x="1212850" y="5257800"/>
          <p14:tracePt t="123542" x="1181100" y="5245100"/>
          <p14:tracePt t="123560" x="1155700" y="5232400"/>
          <p14:tracePt t="123575" x="1143000" y="5226050"/>
          <p14:tracePt t="124039" x="1143000" y="5219700"/>
          <p14:tracePt t="124392" x="1136650" y="5213350"/>
          <p14:tracePt t="124414" x="1136650" y="5207000"/>
          <p14:tracePt t="124489" x="1136650" y="5200650"/>
          <p14:tracePt t="124504" x="1136650" y="5194300"/>
          <p14:tracePt t="124512" x="1136650" y="5187950"/>
          <p14:tracePt t="124525" x="1136650" y="5181600"/>
          <p14:tracePt t="124544" x="1136650" y="5168900"/>
          <p14:tracePt t="124559" x="1136650" y="5162550"/>
          <p14:tracePt t="125914" x="1136650" y="5156200"/>
          <p14:tracePt t="128818" x="1130300" y="5149850"/>
          <p14:tracePt t="130581" x="1123950" y="5149850"/>
          <p14:tracePt t="130593" x="1111250" y="5156200"/>
          <p14:tracePt t="130610" x="1079500" y="5168900"/>
          <p14:tracePt t="130627" x="1047750" y="5181600"/>
          <p14:tracePt t="130643" x="1028700" y="5194300"/>
          <p14:tracePt t="130660" x="1009650" y="5213350"/>
          <p14:tracePt t="130676" x="990600" y="5226050"/>
          <p14:tracePt t="130694" x="952500" y="5257800"/>
          <p14:tracePt t="130710" x="927100" y="5270500"/>
          <p14:tracePt t="130726" x="908050" y="5283200"/>
          <p14:tracePt t="130743" x="895350" y="5289550"/>
          <p14:tracePt t="130760" x="882650" y="5302250"/>
          <p14:tracePt t="130777" x="876300" y="5314950"/>
          <p14:tracePt t="130794" x="863600" y="5334000"/>
          <p14:tracePt t="130810" x="857250" y="5346700"/>
          <p14:tracePt t="130826" x="850900" y="5359400"/>
          <p14:tracePt t="130844" x="844550" y="5384800"/>
          <p14:tracePt t="130877" x="838200" y="5391150"/>
          <p14:tracePt t="130893" x="825500" y="5416550"/>
          <p14:tracePt t="130910" x="806450" y="5441950"/>
          <p14:tracePt t="130927" x="768350" y="5486400"/>
          <p14:tracePt t="130943" x="742950" y="5530850"/>
          <p14:tracePt t="130960" x="730250" y="5568950"/>
          <p14:tracePt t="130977" x="723900" y="5594350"/>
          <p14:tracePt t="130993" x="711200" y="5600700"/>
          <p14:tracePt t="131010" x="711200" y="5607050"/>
          <p14:tracePt t="131113" x="704850" y="5613400"/>
          <p14:tracePt t="131301" x="698500" y="5619750"/>
          <p14:tracePt t="131308" x="692150" y="5626100"/>
          <p14:tracePt t="131323" x="685800" y="5632450"/>
          <p14:tracePt t="131331" x="679450" y="5638800"/>
          <p14:tracePt t="131346" x="673100" y="5645150"/>
          <p14:tracePt t="131360" x="666750" y="5651500"/>
          <p14:tracePt t="131377" x="647700" y="5664200"/>
          <p14:tracePt t="131393" x="641350" y="5670550"/>
          <p14:tracePt t="131410" x="622300" y="5676900"/>
          <p14:tracePt t="131427" x="596900" y="5689600"/>
          <p14:tracePt t="131444" x="565150" y="5708650"/>
          <p14:tracePt t="131460" x="546100" y="5727700"/>
          <p14:tracePt t="131477" x="533400" y="5746750"/>
          <p14:tracePt t="131494" x="508000" y="5759450"/>
          <p14:tracePt t="131511" x="495300" y="5759450"/>
          <p14:tracePt t="131758" x="495300" y="5765800"/>
          <p14:tracePt t="131766" x="495300" y="5772150"/>
          <p14:tracePt t="131777" x="488950" y="5772150"/>
          <p14:tracePt t="131793" x="488950" y="5778500"/>
          <p14:tracePt t="132186" x="482600" y="5778500"/>
          <p14:tracePt t="132194" x="469900" y="5778500"/>
          <p14:tracePt t="132201" x="463550" y="5778500"/>
          <p14:tracePt t="132210" x="457200" y="5778500"/>
          <p14:tracePt t="132227" x="444500" y="5778500"/>
          <p14:tracePt t="132244" x="438150" y="5772150"/>
          <p14:tracePt t="132261" x="431800" y="5765800"/>
          <p14:tracePt t="132277" x="419100" y="5759450"/>
          <p14:tracePt t="132293" x="412750" y="5746750"/>
          <p14:tracePt t="132310" x="400050" y="5721350"/>
          <p14:tracePt t="132327" x="393700" y="5676900"/>
          <p14:tracePt t="132345" x="381000" y="5600700"/>
          <p14:tracePt t="132360" x="374650" y="5543550"/>
          <p14:tracePt t="132377" x="361950" y="5492750"/>
          <p14:tracePt t="132393" x="361950" y="5454650"/>
          <p14:tracePt t="132410" x="355600" y="5378450"/>
          <p14:tracePt t="132427" x="349250" y="5264150"/>
          <p14:tracePt t="132444" x="349250" y="5181600"/>
          <p14:tracePt t="132461" x="368300" y="5105400"/>
          <p14:tracePt t="132477" x="387350" y="5029200"/>
          <p14:tracePt t="132494" x="406400" y="4965700"/>
          <p14:tracePt t="132511" x="419100" y="4914900"/>
          <p14:tracePt t="132527" x="438150" y="4838700"/>
          <p14:tracePt t="132544" x="450850" y="4768850"/>
          <p14:tracePt t="132562" x="457200" y="4648200"/>
          <p14:tracePt t="132577" x="457200" y="4572000"/>
          <p14:tracePt t="132593" x="457200" y="4502150"/>
          <p14:tracePt t="132610" x="450850" y="4432300"/>
          <p14:tracePt t="132627" x="431800" y="4362450"/>
          <p14:tracePt t="132644" x="393700" y="4235450"/>
          <p14:tracePt t="132661" x="361950" y="4140200"/>
          <p14:tracePt t="132677" x="349250" y="4051300"/>
          <p14:tracePt t="132694" x="336550" y="3981450"/>
          <p14:tracePt t="132710" x="330200" y="3898900"/>
          <p14:tracePt t="132727" x="317500" y="3790950"/>
          <p14:tracePt t="132744" x="311150" y="3733800"/>
          <p14:tracePt t="132761" x="298450" y="3676650"/>
          <p14:tracePt t="132777" x="292100" y="3606800"/>
          <p14:tracePt t="132794" x="285750" y="3492500"/>
          <p14:tracePt t="132810" x="285750" y="3390900"/>
          <p14:tracePt t="132827" x="279400" y="3295650"/>
          <p14:tracePt t="132844" x="273050" y="3200400"/>
          <p14:tracePt t="132861" x="247650" y="3105150"/>
          <p14:tracePt t="132877" x="215900" y="2959100"/>
          <p14:tracePt t="132894" x="190500" y="2863850"/>
          <p14:tracePt t="132911" x="165100" y="2774950"/>
          <p14:tracePt t="132927" x="139700" y="2679700"/>
          <p14:tracePt t="132944" x="114300" y="2527300"/>
          <p14:tracePt t="132961" x="88900" y="2419350"/>
          <p14:tracePt t="132977" x="76200" y="2330450"/>
          <p14:tracePt t="132994" x="63500" y="2222500"/>
          <p14:tracePt t="133012" x="44450" y="2076450"/>
          <p14:tracePt t="133027" x="44450" y="1981200"/>
          <p14:tracePt t="133044" x="63500" y="1873250"/>
          <p14:tracePt t="133061" x="120650" y="1765300"/>
          <p14:tracePt t="133077" x="177800" y="1657350"/>
          <p14:tracePt t="133094" x="254000" y="1504950"/>
          <p14:tracePt t="133111" x="292100" y="1422400"/>
          <p14:tracePt t="133127" x="336550" y="1352550"/>
          <p14:tracePt t="133144" x="374650" y="1282700"/>
          <p14:tracePt t="133160" x="412750" y="1219200"/>
          <p14:tracePt t="133177" x="476250" y="1136650"/>
          <p14:tracePt t="133194" x="520700" y="1092200"/>
          <p14:tracePt t="133211" x="558800" y="1047750"/>
          <p14:tracePt t="133227" x="590550" y="1003300"/>
          <p14:tracePt t="133245" x="615950" y="946150"/>
          <p14:tracePt t="133260" x="628650" y="914400"/>
          <p14:tracePt t="133277" x="647700" y="882650"/>
          <p14:tracePt t="133294" x="666750" y="850900"/>
          <p14:tracePt t="133312" x="692150" y="800100"/>
          <p14:tracePt t="133327" x="711200" y="768350"/>
          <p14:tracePt t="133344" x="730250" y="749300"/>
          <p14:tracePt t="133361" x="749300" y="717550"/>
          <p14:tracePt t="133378" x="762000" y="704850"/>
          <p14:tracePt t="133394" x="774700" y="685800"/>
          <p14:tracePt t="133410" x="787400" y="679450"/>
          <p14:tracePt t="133427" x="819150" y="679450"/>
          <p14:tracePt t="133444" x="863600" y="679450"/>
          <p14:tracePt t="133461" x="927100" y="679450"/>
          <p14:tracePt t="133478" x="1092200" y="679450"/>
          <p14:tracePt t="133494" x="1219200" y="679450"/>
          <p14:tracePt t="133511" x="1352550" y="704850"/>
          <p14:tracePt t="133527" x="1460500" y="717550"/>
          <p14:tracePt t="133544" x="1663700" y="755650"/>
          <p14:tracePt t="133561" x="1816100" y="781050"/>
          <p14:tracePt t="133577" x="1993900" y="806450"/>
          <p14:tracePt t="133594" x="2165350" y="844550"/>
          <p14:tracePt t="133611" x="2324100" y="882650"/>
          <p14:tracePt t="133627" x="2508250" y="946150"/>
          <p14:tracePt t="133644" x="2603500" y="990600"/>
          <p14:tracePt t="133661" x="2698750" y="1022350"/>
          <p14:tracePt t="133677" x="2774950" y="1066800"/>
          <p14:tracePt t="133695" x="2895600" y="1136650"/>
          <p14:tracePt t="133711" x="2971800" y="1193800"/>
          <p14:tracePt t="133727" x="3009900" y="1238250"/>
          <p14:tracePt t="133744" x="3035300" y="1282700"/>
          <p14:tracePt t="133761" x="3067050" y="1333500"/>
          <p14:tracePt t="133777" x="3105150" y="1428750"/>
          <p14:tracePt t="133794" x="3149600" y="1530350"/>
          <p14:tracePt t="133810" x="3194050" y="1638300"/>
          <p14:tracePt t="133827" x="3219450" y="1752600"/>
          <p14:tracePt t="133845" x="3232150" y="1936750"/>
          <p14:tracePt t="133861" x="3232150" y="2057400"/>
          <p14:tracePt t="133877" x="3225800" y="2165350"/>
          <p14:tracePt t="133894" x="3219450" y="2247900"/>
          <p14:tracePt t="133911" x="3219450" y="2330450"/>
          <p14:tracePt t="133927" x="3219450" y="2451100"/>
          <p14:tracePt t="133944" x="3219450" y="2540000"/>
          <p14:tracePt t="133961" x="3219450" y="2641600"/>
          <p14:tracePt t="133977" x="3219450" y="2743200"/>
          <p14:tracePt t="133994" x="3219450" y="2908300"/>
          <p14:tracePt t="134011" x="3219450" y="3016250"/>
          <p14:tracePt t="134027" x="3219450" y="3111500"/>
          <p14:tracePt t="134044" x="3206750" y="3213100"/>
          <p14:tracePt t="134061" x="3181350" y="3314700"/>
          <p14:tracePt t="134078" x="3130550" y="3454400"/>
          <p14:tracePt t="134094" x="3079750" y="3549650"/>
          <p14:tracePt t="134111" x="3022600" y="3632200"/>
          <p14:tracePt t="134127" x="2959100" y="3727450"/>
          <p14:tracePt t="134144" x="2895600" y="3810000"/>
          <p14:tracePt t="134161" x="2813050" y="3924300"/>
          <p14:tracePt t="134178" x="2755900" y="4000500"/>
          <p14:tracePt t="134194" x="2698750" y="4070350"/>
          <p14:tracePt t="134211" x="2628900" y="4146550"/>
          <p14:tracePt t="134228" x="2508250" y="4241800"/>
          <p14:tracePt t="134244" x="2406650" y="4311650"/>
          <p14:tracePt t="134261" x="2317750" y="4362450"/>
          <p14:tracePt t="134278" x="2241550" y="4419600"/>
          <p14:tracePt t="134295" x="2120900" y="4483100"/>
          <p14:tracePt t="134311" x="2044700" y="4514850"/>
          <p14:tracePt t="134327" x="1987550" y="4533900"/>
          <p14:tracePt t="134344" x="1930400" y="4546600"/>
          <p14:tracePt t="134361" x="1828800" y="4559300"/>
          <p14:tracePt t="134377" x="1593850" y="4552950"/>
          <p14:tracePt t="134394" x="1390650" y="4508500"/>
          <p14:tracePt t="134411" x="1200150" y="4451350"/>
          <p14:tracePt t="134427" x="1047750" y="4400550"/>
          <p14:tracePt t="134445" x="901700" y="4349750"/>
          <p14:tracePt t="134461" x="819150" y="4298950"/>
          <p14:tracePt t="134477" x="755650" y="4229100"/>
          <p14:tracePt t="134494" x="685800" y="4159250"/>
          <p14:tracePt t="134512" x="571500" y="3994150"/>
          <p14:tracePt t="134528" x="508000" y="3860800"/>
          <p14:tracePt t="134544" x="457200" y="3702050"/>
          <p14:tracePt t="134561" x="393700" y="3517900"/>
          <p14:tracePt t="134578" x="336550" y="3352800"/>
          <p14:tracePt t="134595" x="292100" y="3111500"/>
          <p14:tracePt t="134611" x="285750" y="2927350"/>
          <p14:tracePt t="134627" x="285750" y="2743200"/>
          <p14:tracePt t="134644" x="317500" y="2597150"/>
          <p14:tracePt t="134661" x="355600" y="2400300"/>
          <p14:tracePt t="134678" x="406400" y="2139950"/>
          <p14:tracePt t="134694" x="419100" y="1968500"/>
          <p14:tracePt t="134711" x="444500" y="1816100"/>
          <p14:tracePt t="134727" x="476250" y="1657350"/>
          <p14:tracePt t="134745" x="520700" y="1447800"/>
          <p14:tracePt t="134761" x="552450" y="1333500"/>
          <p14:tracePt t="134777" x="571500" y="1244600"/>
          <p14:tracePt t="134794" x="577850" y="1162050"/>
          <p14:tracePt t="134811" x="577850" y="1085850"/>
          <p14:tracePt t="134827" x="577850" y="1016000"/>
          <p14:tracePt t="134844" x="577850" y="971550"/>
          <p14:tracePt t="134861" x="558800" y="927100"/>
          <p14:tracePt t="134877" x="533400" y="869950"/>
          <p14:tracePt t="134895" x="514350" y="768350"/>
          <p14:tracePt t="134911" x="508000" y="679450"/>
          <p14:tracePt t="134927" x="508000" y="609600"/>
          <p14:tracePt t="134944" x="508000" y="539750"/>
          <p14:tracePt t="134961" x="508000" y="508000"/>
          <p14:tracePt t="134978" x="508000" y="495300"/>
          <p14:tracePt t="135104" x="514350" y="495300"/>
          <p14:tracePt t="135119" x="527050" y="495300"/>
          <p14:tracePt t="135127" x="539750" y="495300"/>
          <p14:tracePt t="135134" x="552450" y="495300"/>
          <p14:tracePt t="135144" x="565150" y="501650"/>
          <p14:tracePt t="135161" x="590550" y="508000"/>
          <p14:tracePt t="135178" x="596900" y="508000"/>
          <p14:tracePt t="135194" x="603250" y="514350"/>
          <p14:tracePt t="135359" x="603250" y="520700"/>
          <p14:tracePt t="135397" x="603250" y="527050"/>
          <p14:tracePt t="135434" x="603250" y="533400"/>
          <p14:tracePt t="135509" x="603250" y="539750"/>
          <p14:tracePt t="135524" x="603250" y="546100"/>
          <p14:tracePt t="135532" x="603250" y="552450"/>
          <p14:tracePt t="135544" x="603250" y="558800"/>
          <p14:tracePt t="135562" x="603250" y="577850"/>
          <p14:tracePt t="135578" x="603250" y="603250"/>
          <p14:tracePt t="135594" x="603250" y="622300"/>
          <p14:tracePt t="135611" x="603250" y="635000"/>
          <p14:tracePt t="135628" x="603250" y="654050"/>
          <p14:tracePt t="135645" x="609600" y="673100"/>
          <p14:tracePt t="135661" x="615950" y="685800"/>
          <p14:tracePt t="135677" x="615950" y="692150"/>
          <p14:tracePt t="135694" x="615950" y="698500"/>
          <p14:tracePt t="135711" x="615950" y="717550"/>
          <p14:tracePt t="135728" x="615950" y="736600"/>
          <p14:tracePt t="135744" x="615950" y="742950"/>
          <p14:tracePt t="135761" x="615950" y="749300"/>
          <p14:tracePt t="135795" x="615950" y="762000"/>
          <p14:tracePt t="135828" x="615950" y="774700"/>
          <p14:tracePt t="135845" x="615950" y="781050"/>
          <p14:tracePt t="135861" x="615950" y="787400"/>
          <p14:tracePt t="135878" x="615950" y="800100"/>
          <p14:tracePt t="135894" x="615950" y="806450"/>
          <p14:tracePt t="135911" x="615950" y="812800"/>
          <p14:tracePt t="135930" x="615950" y="819150"/>
          <p14:tracePt t="135944" x="615950" y="825500"/>
          <p14:tracePt t="139704" x="615950" y="838200"/>
          <p14:tracePt t="143764" x="508000" y="850900"/>
          <p14:tracePt t="143769" x="495300" y="850900"/>
          <p14:tracePt t="143780" x="488950" y="850900"/>
          <p14:tracePt t="178752" x="539750" y="768350"/>
          <p14:tracePt t="178757" x="552450" y="762000"/>
          <p14:tracePt t="178771" x="571500" y="717550"/>
          <p14:tracePt t="178788" x="590550" y="679450"/>
          <p14:tracePt t="178804" x="596900" y="654050"/>
          <p14:tracePt t="178821" x="596900" y="635000"/>
          <p14:tracePt t="178837" x="596900" y="615950"/>
          <p14:tracePt t="178854" x="596900" y="609600"/>
          <p14:tracePt t="178945" x="596900" y="603250"/>
          <p14:tracePt t="179027" x="590550" y="622300"/>
          <p14:tracePt t="179035" x="584200" y="654050"/>
          <p14:tracePt t="179042" x="577850" y="692150"/>
          <p14:tracePt t="179054" x="571500" y="742950"/>
          <p14:tracePt t="179071" x="558800" y="857250"/>
          <p14:tracePt t="179088" x="552450" y="1066800"/>
          <p14:tracePt t="179104" x="533400" y="1206500"/>
          <p14:tracePt t="179121" x="501650" y="1346200"/>
          <p14:tracePt t="179137" x="482600" y="1498600"/>
          <p14:tracePt t="179154" x="488950" y="1701800"/>
          <p14:tracePt t="179171" x="571500" y="1993900"/>
          <p14:tracePt t="179188" x="654050" y="2171700"/>
          <p14:tracePt t="179204" x="723900" y="2324100"/>
          <p14:tracePt t="179221" x="781050" y="2444750"/>
          <p14:tracePt t="179238" x="857250" y="2622550"/>
          <p14:tracePt t="179254" x="939800" y="2736850"/>
          <p14:tracePt t="179271" x="1073150" y="2832100"/>
          <p14:tracePt t="179287" x="1295400" y="2908300"/>
          <p14:tracePt t="179304" x="1631950" y="2946400"/>
          <p14:tracePt t="179321" x="2222500" y="2946400"/>
          <p14:tracePt t="179337" x="2628900" y="2882900"/>
          <p14:tracePt t="179354" x="3048000" y="2781300"/>
          <p14:tracePt t="179371" x="3441700" y="2635250"/>
          <p14:tracePt t="179388" x="3943350" y="2362200"/>
          <p14:tracePt t="179404" x="4203700" y="2159000"/>
          <p14:tracePt t="179421" x="4362450" y="1981200"/>
          <p14:tracePt t="179438" x="4457700" y="1809750"/>
          <p14:tracePt t="179454" x="4476750" y="1657350"/>
          <p14:tracePt t="179471" x="4305300" y="1447800"/>
          <p14:tracePt t="179487" x="4032250" y="1339850"/>
          <p14:tracePt t="179504" x="3619500" y="1250950"/>
          <p14:tracePt t="179521" x="3168650" y="1206500"/>
          <p14:tracePt t="179538" x="2419350" y="1187450"/>
          <p14:tracePt t="179554" x="1955800" y="1206500"/>
          <p14:tracePt t="179571" x="1504950" y="1289050"/>
          <p14:tracePt t="179587" x="1149350" y="1397000"/>
          <p14:tracePt t="179604" x="914400" y="1524000"/>
          <p14:tracePt t="179621" x="793750" y="1822450"/>
          <p14:tracePt t="179637" x="831850" y="2095500"/>
          <p14:tracePt t="179654" x="958850" y="2368550"/>
          <p14:tracePt t="179671" x="1117600" y="2628900"/>
          <p14:tracePt t="179688" x="1416050" y="2997200"/>
          <p14:tracePt t="179704" x="1689100" y="3225800"/>
          <p14:tracePt t="179721" x="2000250" y="3429000"/>
          <p14:tracePt t="179738" x="2362200" y="3575050"/>
          <p14:tracePt t="179754" x="2787650" y="3670300"/>
          <p14:tracePt t="179771" x="3581400" y="3670300"/>
          <p14:tracePt t="179788" x="4089400" y="3594100"/>
          <p14:tracePt t="179804" x="4635500" y="3422650"/>
          <p14:tracePt t="179821" x="5092700" y="3232150"/>
          <p14:tracePt t="179838" x="5543550" y="2946400"/>
          <p14:tracePt t="179854" x="5695950" y="2762250"/>
          <p14:tracePt t="179871" x="5695950" y="2552700"/>
          <p14:tracePt t="179887" x="5492750" y="2343150"/>
          <p14:tracePt t="179904" x="5099050" y="2120900"/>
          <p14:tracePt t="179906" x="4870450" y="2025650"/>
          <p14:tracePt t="179921" x="4375150" y="1860550"/>
          <p14:tracePt t="179937" x="3873500" y="1752600"/>
          <p14:tracePt t="179954" x="3416300" y="1701800"/>
          <p14:tracePt t="179971" x="3016250" y="1689100"/>
          <p14:tracePt t="179989" x="2444750" y="1720850"/>
          <p14:tracePt t="180004" x="2171700" y="1803400"/>
          <p14:tracePt t="180021" x="1962150" y="1898650"/>
          <p14:tracePt t="180037" x="1885950" y="2006600"/>
          <p14:tracePt t="180054" x="1860550" y="2159000"/>
          <p14:tracePt t="180071" x="1892300" y="2470150"/>
          <p14:tracePt t="180088" x="1993900" y="2654300"/>
          <p14:tracePt t="180104" x="2139950" y="2794000"/>
          <p14:tracePt t="180122" x="2419350" y="2952750"/>
          <p14:tracePt t="180138" x="3009900" y="3105150"/>
          <p14:tracePt t="180154" x="3492500" y="3130550"/>
          <p14:tracePt t="180171" x="4076700" y="3130550"/>
          <p14:tracePt t="180188" x="4679950" y="3003550"/>
          <p14:tracePt t="180204" x="5213350" y="2813050"/>
          <p14:tracePt t="180221" x="5854700" y="2501900"/>
          <p14:tracePt t="180238" x="6121400" y="2330450"/>
          <p14:tracePt t="180254" x="6235700" y="2159000"/>
          <p14:tracePt t="180271" x="6210300" y="1974850"/>
          <p14:tracePt t="180288" x="5822950" y="1670050"/>
          <p14:tracePt t="180304" x="5384800" y="1473200"/>
          <p14:tracePt t="180321" x="4838700" y="1314450"/>
          <p14:tracePt t="180338" x="4324350" y="1206500"/>
          <p14:tracePt t="180354" x="3854450" y="1149350"/>
          <p14:tracePt t="180371" x="3206750" y="1136650"/>
          <p14:tracePt t="180388" x="2870200" y="1187450"/>
          <p14:tracePt t="180404" x="2673350" y="1250950"/>
          <p14:tracePt t="180421" x="2546350" y="1346200"/>
          <p14:tracePt t="180438" x="2508250" y="1517650"/>
          <p14:tracePt t="180455" x="2546350" y="1689100"/>
          <p14:tracePt t="180471" x="2667000" y="1873250"/>
          <p14:tracePt t="180488" x="2914650" y="2032000"/>
          <p14:tracePt t="180504" x="3251200" y="2114550"/>
          <p14:tracePt t="180521" x="4051300" y="2159000"/>
          <p14:tracePt t="180537" x="4686300" y="2120900"/>
          <p14:tracePt t="180555" x="5327650" y="2000250"/>
          <p14:tracePt t="180571" x="5918200" y="1797050"/>
          <p14:tracePt t="180588" x="6610350" y="1504950"/>
          <p14:tracePt t="180605" x="6858000" y="1384300"/>
          <p14:tracePt t="180621" x="6959600" y="1314450"/>
          <p14:tracePt t="180637" x="6997700" y="1263650"/>
          <p14:tracePt t="180654" x="7010400" y="1187450"/>
          <p14:tracePt t="180671" x="6832600" y="1066800"/>
          <p14:tracePt t="180687" x="6470650" y="977900"/>
          <p14:tracePt t="180704" x="5956300" y="895350"/>
          <p14:tracePt t="180721" x="5461000" y="869950"/>
          <p14:tracePt t="180738" x="4622800" y="857250"/>
          <p14:tracePt t="180754" x="4178300" y="889000"/>
          <p14:tracePt t="180771" x="3860800" y="946150"/>
          <p14:tracePt t="180788" x="3714750" y="996950"/>
          <p14:tracePt t="180805" x="3695700" y="1041400"/>
          <p14:tracePt t="180821" x="3994150" y="1130300"/>
          <p14:tracePt t="180838" x="4387850" y="1174750"/>
          <p14:tracePt t="180855" x="4851400" y="1193800"/>
          <p14:tracePt t="180871" x="5314950" y="1193800"/>
          <p14:tracePt t="180889" x="5969000" y="1181100"/>
          <p14:tracePt t="180904" x="6362700" y="1123950"/>
          <p14:tracePt t="180921" x="6699250" y="1047750"/>
          <p14:tracePt t="180938" x="6902450" y="965200"/>
          <p14:tracePt t="180954" x="6972300" y="914400"/>
          <p14:tracePt t="180971" x="6921500" y="838200"/>
          <p14:tracePt t="180988" x="6737350" y="787400"/>
          <p14:tracePt t="181004" x="6521450" y="762000"/>
          <p14:tracePt t="181021" x="6267450" y="742950"/>
          <p14:tracePt t="181039" x="5746750" y="742950"/>
          <p14:tracePt t="181054" x="5397500" y="768350"/>
          <p14:tracePt t="181071" x="5149850" y="825500"/>
          <p14:tracePt t="181088" x="5041900" y="882650"/>
          <p14:tracePt t="181105" x="5016500" y="927100"/>
          <p14:tracePt t="181121" x="5175250" y="1028700"/>
          <p14:tracePt t="181138" x="5448300" y="1092200"/>
          <p14:tracePt t="181155" x="5759450" y="1130300"/>
          <p14:tracePt t="181171" x="6064250" y="1149350"/>
          <p14:tracePt t="181189" x="6477000" y="1149350"/>
          <p14:tracePt t="181205" x="6705600" y="1123950"/>
          <p14:tracePt t="181222" x="6838950" y="1085850"/>
          <p14:tracePt t="181238" x="6883400" y="1066800"/>
          <p14:tracePt t="181255" x="6838950" y="1022350"/>
          <p14:tracePt t="181271" x="6496050" y="984250"/>
          <p14:tracePt t="181288" x="6184900" y="1003300"/>
          <p14:tracePt t="181304" x="5899150" y="1060450"/>
          <p14:tracePt t="181321" x="5632450" y="1162050"/>
          <p14:tracePt t="181338" x="5435600" y="1276350"/>
          <p14:tracePt t="181354" x="5251450" y="1504950"/>
          <p14:tracePt t="181371" x="5213350" y="1651000"/>
          <p14:tracePt t="181388" x="5245100" y="1771650"/>
          <p14:tracePt t="181406" x="5670550" y="1847850"/>
          <p14:tracePt t="181421" x="6115050" y="1860550"/>
          <p14:tracePt t="181438" x="6553200" y="1835150"/>
          <p14:tracePt t="181455" x="6965950" y="1739900"/>
          <p14:tracePt t="181472" x="7315200" y="1631950"/>
          <p14:tracePt t="181489" x="7600950" y="1492250"/>
          <p14:tracePt t="181504" x="7613650" y="1447800"/>
          <p14:tracePt t="181521" x="7537450" y="1416050"/>
          <p14:tracePt t="181538" x="7410450" y="1409700"/>
          <p14:tracePt t="181555" x="7296150" y="1409700"/>
          <p14:tracePt t="181571" x="7232650" y="1409700"/>
          <p14:tracePt t="181588" x="7226300" y="1409700"/>
          <p14:tracePt t="181605" x="7219950" y="1409700"/>
          <p14:tracePt t="181621" x="7219950" y="1390650"/>
          <p14:tracePt t="181639" x="7219950" y="1339850"/>
          <p14:tracePt t="181655" x="7219950" y="1295400"/>
          <p14:tracePt t="181671" x="7239000" y="1244600"/>
          <p14:tracePt t="181688" x="7296150" y="1187450"/>
          <p14:tracePt t="181704" x="7385050" y="1123950"/>
          <p14:tracePt t="181721" x="7594600" y="1028700"/>
          <p14:tracePt t="181738" x="7702550" y="971550"/>
          <p14:tracePt t="181755" x="7823200" y="914400"/>
          <p14:tracePt t="181771" x="7918450" y="876300"/>
          <p14:tracePt t="181789" x="8020050" y="838200"/>
          <p14:tracePt t="181805" x="8070850" y="819150"/>
          <p14:tracePt t="181821" x="8102600" y="819150"/>
          <p14:tracePt t="181838" x="8128000" y="819150"/>
          <p14:tracePt t="181855" x="8140700" y="819150"/>
          <p14:tracePt t="181872" x="8147050" y="819150"/>
          <p14:tracePt t="182058" x="8153400" y="819150"/>
          <p14:tracePt t="182095" x="8153400" y="825500"/>
          <p14:tracePt t="182103" x="8153400" y="831850"/>
          <p14:tracePt t="182110" x="8159750" y="831850"/>
          <p14:tracePt t="182122" x="8159750" y="838200"/>
          <p14:tracePt t="182138" x="8159750" y="850900"/>
          <p14:tracePt t="182155" x="8159750" y="857250"/>
          <p14:tracePt t="182171" x="8159750" y="869950"/>
          <p14:tracePt t="196575" x="7854950" y="869950"/>
          <p14:tracePt t="196577" x="7575550" y="869950"/>
          <p14:tracePt t="196591" x="7302500" y="876300"/>
          <p14:tracePt t="196608" x="7143750" y="882650"/>
          <p14:tracePt t="196625" x="7010400" y="889000"/>
          <p14:tracePt t="196642" x="6756400" y="889000"/>
          <p14:tracePt t="196658" x="6559550" y="895350"/>
          <p14:tracePt t="196675" x="6337300" y="895350"/>
          <p14:tracePt t="196691" x="6108700" y="901700"/>
          <p14:tracePt t="196708" x="5765800" y="908050"/>
          <p14:tracePt t="196725" x="5276850" y="908050"/>
          <p14:tracePt t="196741" x="4984750" y="908050"/>
          <p14:tracePt t="196758" x="4699000" y="908050"/>
          <p14:tracePt t="196775" x="4476750" y="908050"/>
          <p14:tracePt t="196792" x="4279900" y="914400"/>
          <p14:tracePt t="196808" x="4210050" y="914400"/>
          <p14:tracePt t="196825" x="4165600" y="920750"/>
          <p14:tracePt t="196841" x="4114800" y="920750"/>
          <p14:tracePt t="196858" x="4051300" y="920750"/>
          <p14:tracePt t="196875" x="3911600" y="920750"/>
          <p14:tracePt t="196891" x="3841750" y="920750"/>
          <p14:tracePt t="196908" x="3778250" y="920750"/>
          <p14:tracePt t="196925" x="3721100" y="920750"/>
          <p14:tracePt t="196942" x="3676650" y="920750"/>
          <p14:tracePt t="196958" x="3619500" y="920750"/>
          <p14:tracePt t="196975" x="3587750" y="914400"/>
          <p14:tracePt t="196991" x="3568700" y="908050"/>
          <p14:tracePt t="197008" x="3556000" y="908050"/>
          <p14:tracePt t="197025" x="3530600" y="908050"/>
          <p14:tracePt t="197084" x="3524250" y="908050"/>
          <p14:tracePt t="197234" x="3517900" y="908050"/>
          <p14:tracePt t="197249" x="3517900" y="933450"/>
          <p14:tracePt t="197257" x="3524250" y="958850"/>
          <p14:tracePt t="197264" x="3530600" y="984250"/>
          <p14:tracePt t="197275" x="3536950" y="1009650"/>
          <p14:tracePt t="197291" x="3549650" y="1066800"/>
          <p14:tracePt t="197308" x="3562350" y="1136650"/>
          <p14:tracePt t="197325" x="3594100" y="1263650"/>
          <p14:tracePt t="197342" x="3606800" y="1358900"/>
          <p14:tracePt t="197358" x="3625850" y="1473200"/>
          <p14:tracePt t="197375" x="3644900" y="1562100"/>
          <p14:tracePt t="197392" x="3663950" y="1625600"/>
          <p14:tracePt t="197408" x="3683000" y="1676400"/>
          <p14:tracePt t="197425" x="3689350" y="1695450"/>
          <p14:tracePt t="197441" x="3695700" y="1708150"/>
          <p14:tracePt t="197459" x="3702050" y="1727200"/>
          <p14:tracePt t="197475" x="3714750" y="1758950"/>
          <p14:tracePt t="197491" x="3721100" y="1778000"/>
          <p14:tracePt t="197508" x="3721100" y="1797050"/>
          <p14:tracePt t="197525" x="3721100" y="1835150"/>
          <p14:tracePt t="197542" x="3721100" y="1911350"/>
          <p14:tracePt t="197558" x="3721100" y="1968500"/>
          <p14:tracePt t="197575" x="3721100" y="2025650"/>
          <p14:tracePt t="197591" x="3714750" y="2076450"/>
          <p14:tracePt t="197608" x="3708400" y="2114550"/>
          <p14:tracePt t="197625" x="3708400" y="2165350"/>
          <p14:tracePt t="197642" x="3708400" y="2190750"/>
          <p14:tracePt t="197658" x="3708400" y="2197100"/>
          <p14:tracePt t="197827" x="3708400" y="2165350"/>
          <p14:tracePt t="197834" x="3708400" y="2133600"/>
          <p14:tracePt t="197843" x="3708400" y="2108200"/>
          <p14:tracePt t="197858" x="3708400" y="2038350"/>
          <p14:tracePt t="197875" x="3708400" y="1962150"/>
          <p14:tracePt t="197891" x="3708400" y="1885950"/>
          <p14:tracePt t="197908" x="3708400" y="1797050"/>
          <p14:tracePt t="197910" x="3708400" y="1758950"/>
          <p14:tracePt t="197926" x="3708400" y="1651000"/>
          <p14:tracePt t="197942" x="3708400" y="1543050"/>
          <p14:tracePt t="197958" x="3708400" y="1447800"/>
          <p14:tracePt t="197975" x="3708400" y="1365250"/>
          <p14:tracePt t="197992" x="3708400" y="1270000"/>
          <p14:tracePt t="198008" x="3708400" y="1219200"/>
          <p14:tracePt t="198025" x="3708400" y="1181100"/>
          <p14:tracePt t="198042" x="3708400" y="1149350"/>
          <p14:tracePt t="198059" x="3708400" y="1111250"/>
          <p14:tracePt t="198076" x="3708400" y="1060450"/>
          <p14:tracePt t="198091" x="3708400" y="1035050"/>
          <p14:tracePt t="198109" x="3708400" y="1009650"/>
          <p14:tracePt t="198125" x="3708400" y="977900"/>
          <p14:tracePt t="198143" x="3708400" y="939800"/>
          <p14:tracePt t="198159" x="3702050" y="920750"/>
          <p14:tracePt t="198175" x="3695700" y="901700"/>
          <p14:tracePt t="198192" x="3695700" y="895350"/>
          <p14:tracePt t="198254" x="3689350" y="895350"/>
          <p14:tracePt t="198262" x="3676650" y="895350"/>
          <p14:tracePt t="198275" x="3663950" y="914400"/>
          <p14:tracePt t="198292" x="3594100" y="1022350"/>
          <p14:tracePt t="198308" x="3549650" y="1123950"/>
          <p14:tracePt t="198325" x="3517900" y="1231900"/>
          <p14:tracePt t="198342" x="3505200" y="1352550"/>
          <p14:tracePt t="198358" x="3505200" y="1492250"/>
          <p14:tracePt t="198375" x="3568700" y="1651000"/>
          <p14:tracePt t="198392" x="3638550" y="1714500"/>
          <p14:tracePt t="198408" x="3771900" y="1752600"/>
          <p14:tracePt t="198425" x="3924300" y="1758950"/>
          <p14:tracePt t="198442" x="4191000" y="1695450"/>
          <p14:tracePt t="198458" x="4349750" y="1606550"/>
          <p14:tracePt t="198475" x="4470400" y="1492250"/>
          <p14:tracePt t="198492" x="4559300" y="1409700"/>
          <p14:tracePt t="198508" x="4597400" y="1327150"/>
          <p14:tracePt t="198525" x="4610100" y="1219200"/>
          <p14:tracePt t="198542" x="4565650" y="1143000"/>
          <p14:tracePt t="198558" x="4425950" y="1054100"/>
          <p14:tracePt t="198575" x="4171950" y="977900"/>
          <p14:tracePt t="198592" x="3860800" y="920750"/>
          <p14:tracePt t="198608" x="3486150" y="895350"/>
          <p14:tracePt t="198625" x="3327400" y="895350"/>
          <p14:tracePt t="198642" x="3206750" y="939800"/>
          <p14:tracePt t="198659" x="3117850" y="1003300"/>
          <p14:tracePt t="198676" x="3041650" y="1098550"/>
          <p14:tracePt t="198692" x="3016250" y="1155700"/>
          <p14:tracePt t="198709" x="3009900" y="1206500"/>
          <p14:tracePt t="198725" x="3009900" y="1282700"/>
          <p14:tracePt t="198742" x="3041650" y="1358900"/>
          <p14:tracePt t="198758" x="3200400" y="1479550"/>
          <p14:tracePt t="198775" x="3365500" y="1530350"/>
          <p14:tracePt t="198792" x="3594100" y="1543050"/>
          <p14:tracePt t="198808" x="3860800" y="1492250"/>
          <p14:tracePt t="198825" x="4159250" y="1352550"/>
          <p14:tracePt t="198842" x="4254500" y="1263650"/>
          <p14:tracePt t="198859" x="4292600" y="1200150"/>
          <p14:tracePt t="198875" x="4286250" y="1136650"/>
          <p14:tracePt t="198893" x="4140200" y="1066800"/>
          <p14:tracePt t="198908" x="3956050" y="1047750"/>
          <p14:tracePt t="198925" x="3733800" y="1041400"/>
          <p14:tracePt t="198942" x="3511550" y="1060450"/>
          <p14:tracePt t="198958" x="3333750" y="1123950"/>
          <p14:tracePt t="198976" x="3086100" y="1276350"/>
          <p14:tracePt t="198992" x="2952750" y="1397000"/>
          <p14:tracePt t="199009" x="2895600" y="1498600"/>
          <p14:tracePt t="199025" x="2876550" y="1619250"/>
          <p14:tracePt t="199042" x="2895600" y="1746250"/>
          <p14:tracePt t="199059" x="3016250" y="1898650"/>
          <p14:tracePt t="199076" x="3124200" y="1962150"/>
          <p14:tracePt t="199092" x="3263900" y="2000250"/>
          <p14:tracePt t="199108" x="3435350" y="2012950"/>
          <p14:tracePt t="199126" x="3663950" y="2012950"/>
          <p14:tracePt t="199142" x="3778250" y="2000250"/>
          <p14:tracePt t="199159" x="3835400" y="1974850"/>
          <p14:tracePt t="199175" x="3860800" y="1962150"/>
          <p14:tracePt t="199192" x="3867150" y="1962150"/>
          <p14:tracePt t="199304" x="3873500" y="1962150"/>
          <p14:tracePt t="199319" x="3879850" y="1962150"/>
          <p14:tracePt t="199335" x="3879850" y="1968500"/>
          <p14:tracePt t="199417" x="3879850" y="1974850"/>
          <p14:tracePt t="199425" x="3879850" y="1981200"/>
          <p14:tracePt t="200190" x="3879850" y="1974850"/>
          <p14:tracePt t="200197" x="3879850" y="1968500"/>
          <p14:tracePt t="200235" x="3879850" y="1962150"/>
          <p14:tracePt t="200250" x="3879850" y="1955800"/>
          <p14:tracePt t="200272" x="3879850" y="1949450"/>
          <p14:tracePt t="200310" x="3879850" y="1943100"/>
          <p14:tracePt t="200437" x="3879850" y="1936750"/>
          <p14:tracePt t="200467" x="3879850" y="1930400"/>
          <p14:tracePt t="203290" x="4019550" y="2241550"/>
          <p14:tracePt t="203296" x="4051300" y="2317750"/>
          <p14:tracePt t="203309" x="4121150" y="2508250"/>
          <p14:tracePt t="203326" x="4191000" y="2762250"/>
          <p14:tracePt t="203343" x="4210050" y="2895600"/>
          <p14:tracePt t="203360" x="4229100" y="3060700"/>
          <p14:tracePt t="203376" x="4241800" y="3225800"/>
          <p14:tracePt t="203394" x="4241800" y="3448050"/>
          <p14:tracePt t="203409" x="4241800" y="3517900"/>
          <p14:tracePt t="203426" x="4216400" y="3683000"/>
          <p14:tracePt t="203443" x="4203700" y="3784600"/>
          <p14:tracePt t="203460" x="4184650" y="3892550"/>
          <p14:tracePt t="203477" x="4159250" y="4051300"/>
          <p14:tracePt t="203493" x="4140200" y="4159250"/>
          <p14:tracePt t="203509" x="4133850" y="4273550"/>
          <p14:tracePt t="203526" x="4133850" y="4368800"/>
          <p14:tracePt t="203544" x="4146550" y="4476750"/>
          <p14:tracePt t="203560" x="4159250" y="4521200"/>
          <p14:tracePt t="203576" x="4171950" y="4552950"/>
          <p14:tracePt t="203593" x="4171950" y="4597400"/>
          <p14:tracePt t="203609" x="4152900" y="4635500"/>
          <p14:tracePt t="203627" x="4064000" y="4730750"/>
          <p14:tracePt t="203643" x="3994150" y="4787900"/>
          <p14:tracePt t="203659" x="3898900" y="4857750"/>
          <p14:tracePt t="203676" x="3790950" y="4921250"/>
          <p14:tracePt t="203693" x="3663950" y="4997450"/>
          <p14:tracePt t="203710" x="3606800" y="5041900"/>
          <p14:tracePt t="203726" x="3575050" y="5054600"/>
          <p14:tracePt t="203743" x="3556000" y="5054600"/>
          <p14:tracePt t="203759" x="3530600" y="5054600"/>
          <p14:tracePt t="203777" x="3492500" y="5054600"/>
          <p14:tracePt t="203793" x="3460750" y="5048250"/>
          <p14:tracePt t="203810" x="3422650" y="5041900"/>
          <p14:tracePt t="203826" x="3390900" y="5041900"/>
          <p14:tracePt t="203844" x="3352800" y="5041900"/>
          <p14:tracePt t="203860" x="3333750" y="5035550"/>
          <p14:tracePt t="203877" x="3327400" y="5035550"/>
          <p14:tracePt t="204061" x="3327400" y="5029200"/>
          <p14:tracePt t="204068" x="3340100" y="5029200"/>
          <p14:tracePt t="204077" x="3365500" y="5022850"/>
          <p14:tracePt t="204093" x="3416300" y="5016500"/>
          <p14:tracePt t="204110" x="3486150" y="5016500"/>
          <p14:tracePt t="204126" x="3543300" y="5016500"/>
          <p14:tracePt t="204144" x="3600450" y="5016500"/>
          <p14:tracePt t="204160" x="3632200" y="5016500"/>
          <p14:tracePt t="204176" x="3657600" y="5016500"/>
          <p14:tracePt t="204193" x="3676650" y="5016500"/>
          <p14:tracePt t="204210" x="3683000" y="5016500"/>
          <p14:tracePt t="204368" x="3689350" y="5016500"/>
          <p14:tracePt t="204377" x="3695700" y="5016500"/>
          <p14:tracePt t="204383" x="3714750" y="5022850"/>
          <p14:tracePt t="204393" x="3740150" y="5029200"/>
          <p14:tracePt t="204410" x="3829050" y="5048250"/>
          <p14:tracePt t="204427" x="3956050" y="5060950"/>
          <p14:tracePt t="204443" x="4133850" y="5073650"/>
          <p14:tracePt t="204460" x="4375150" y="5073650"/>
          <p14:tracePt t="204477" x="4508500" y="5073650"/>
          <p14:tracePt t="204493" x="4597400" y="5073650"/>
          <p14:tracePt t="204510" x="4673600" y="5073650"/>
          <p14:tracePt t="204527" x="4800600" y="5073650"/>
          <p14:tracePt t="204543" x="4914900" y="5073650"/>
          <p14:tracePt t="204560" x="5035550" y="5073650"/>
          <p14:tracePt t="204576" x="5149850" y="5073650"/>
          <p14:tracePt t="204593" x="5251450" y="5073650"/>
          <p14:tracePt t="204610" x="5372100" y="5073650"/>
          <p14:tracePt t="204626" x="5441950" y="5073650"/>
          <p14:tracePt t="204643" x="5518150" y="5073650"/>
          <p14:tracePt t="204660" x="5575300" y="5073650"/>
          <p14:tracePt t="204677" x="5651500" y="5073650"/>
          <p14:tracePt t="204693" x="5689600" y="5073650"/>
          <p14:tracePt t="204710" x="5715000" y="5073650"/>
          <p14:tracePt t="204727" x="5734050" y="5073650"/>
          <p14:tracePt t="204744" x="5759450" y="5073650"/>
          <p14:tracePt t="204760" x="5778500" y="5073650"/>
          <p14:tracePt t="204777" x="5803900" y="5073650"/>
          <p14:tracePt t="204793" x="5810250" y="5073650"/>
          <p14:tracePt t="204931" x="5791200" y="5073650"/>
          <p14:tracePt t="204938" x="5759450" y="5073650"/>
          <p14:tracePt t="204946" x="5727700" y="5073650"/>
          <p14:tracePt t="204960" x="5683250" y="5073650"/>
          <p14:tracePt t="204977" x="5537200" y="5073650"/>
          <p14:tracePt t="204993" x="5416550" y="5073650"/>
          <p14:tracePt t="205010" x="5289550" y="5073650"/>
          <p14:tracePt t="205026" x="5168900" y="5073650"/>
          <p14:tracePt t="205044" x="5003800" y="5073650"/>
          <p14:tracePt t="205060" x="4895850" y="5073650"/>
          <p14:tracePt t="205076" x="4768850" y="5073650"/>
          <p14:tracePt t="205093" x="4616450" y="5073650"/>
          <p14:tracePt t="205110" x="4413250" y="5073650"/>
          <p14:tracePt t="205127" x="4140200" y="5073650"/>
          <p14:tracePt t="205143" x="4000500" y="5073650"/>
          <p14:tracePt t="205160" x="3886200" y="5073650"/>
          <p14:tracePt t="205177" x="3797300" y="5073650"/>
          <p14:tracePt t="205195" x="3695700" y="5073650"/>
          <p14:tracePt t="205210" x="3632200" y="5073650"/>
          <p14:tracePt t="205227" x="3505200" y="5073650"/>
          <p14:tracePt t="205243" x="3371850" y="5073650"/>
          <p14:tracePt t="205260" x="3257550" y="5073650"/>
          <p14:tracePt t="205277" x="3117850" y="5073650"/>
          <p14:tracePt t="205293" x="3067050" y="5073650"/>
          <p14:tracePt t="205310" x="3041650" y="5073650"/>
          <p14:tracePt t="205327" x="3035300" y="5073650"/>
          <p14:tracePt t="205344" x="3022600" y="5073650"/>
          <p14:tracePt t="205360" x="3003550" y="5067300"/>
          <p14:tracePt t="205376" x="2990850" y="5067300"/>
          <p14:tracePt t="205501" x="3035300" y="5067300"/>
          <p14:tracePt t="205509" x="3067050" y="5067300"/>
          <p14:tracePt t="205516" x="3111500" y="5067300"/>
          <p14:tracePt t="205526" x="3168650" y="5067300"/>
          <p14:tracePt t="205543" x="3333750" y="5067300"/>
          <p14:tracePt t="205560" x="3549650" y="5067300"/>
          <p14:tracePt t="205577" x="3886200" y="5067300"/>
          <p14:tracePt t="205593" x="4070350" y="5060950"/>
          <p14:tracePt t="205610" x="4248150" y="5060950"/>
          <p14:tracePt t="205627" x="4413250" y="5060950"/>
          <p14:tracePt t="205644" x="4565650" y="5060950"/>
          <p14:tracePt t="205660" x="4800600" y="5060950"/>
          <p14:tracePt t="205677" x="4946650" y="5060950"/>
          <p14:tracePt t="205693" x="5099050" y="5060950"/>
          <p14:tracePt t="205710" x="5245100" y="5060950"/>
          <p14:tracePt t="205727" x="5454650" y="5060950"/>
          <p14:tracePt t="205743" x="5556250" y="5060950"/>
          <p14:tracePt t="205760" x="5651500" y="5060950"/>
          <p14:tracePt t="205777" x="5740400" y="5060950"/>
          <p14:tracePt t="205793" x="5816600" y="5060950"/>
          <p14:tracePt t="205810" x="5905500" y="5060950"/>
          <p14:tracePt t="205826" x="5956300" y="5054600"/>
          <p14:tracePt t="205843" x="5988050" y="5054600"/>
          <p14:tracePt t="205860" x="6013450" y="5048250"/>
          <p14:tracePt t="205877" x="6026150" y="5048250"/>
          <p14:tracePt t="207301" x="6032500" y="5054600"/>
          <p14:tracePt t="207309" x="6032500" y="5060950"/>
          <p14:tracePt t="207331" x="6032500" y="5067300"/>
          <p14:tracePt t="207339" x="6038850" y="5073650"/>
          <p14:tracePt t="207399" x="6045200" y="5080000"/>
          <p14:tracePt t="207414" x="6045200" y="5086350"/>
          <p14:tracePt t="209064" x="6045200" y="5092700"/>
          <p14:tracePt t="209072" x="6038850" y="5111750"/>
          <p14:tracePt t="209079" x="6026150" y="5124450"/>
          <p14:tracePt t="209095" x="5988050" y="5162550"/>
          <p14:tracePt t="209111" x="5949950" y="5200650"/>
          <p14:tracePt t="209128" x="5918200" y="5232400"/>
          <p14:tracePt t="209144" x="5886450" y="5257800"/>
          <p14:tracePt t="209160" x="5854700" y="5276850"/>
          <p14:tracePt t="209178" x="5816600" y="5314950"/>
          <p14:tracePt t="209194" x="5791200" y="5359400"/>
          <p14:tracePt t="209211" x="5765800" y="5410200"/>
          <p14:tracePt t="209228" x="5740400" y="5467350"/>
          <p14:tracePt t="209245" x="5702300" y="5568950"/>
          <p14:tracePt t="209261" x="5683250" y="5619750"/>
          <p14:tracePt t="209278" x="5664200" y="5676900"/>
          <p14:tracePt t="209294" x="5632450" y="5727700"/>
          <p14:tracePt t="209311" x="5600700" y="5772150"/>
          <p14:tracePt t="209328" x="5537200" y="5848350"/>
          <p14:tracePt t="209344" x="5499100" y="5899150"/>
          <p14:tracePt t="209361" x="5435600" y="5943600"/>
          <p14:tracePt t="209378" x="5365750" y="6000750"/>
          <p14:tracePt t="209395" x="5245100" y="6089650"/>
          <p14:tracePt t="209411" x="5168900" y="6146800"/>
          <p14:tracePt t="209427" x="5099050" y="6203950"/>
          <p14:tracePt t="209444" x="5041900" y="6248400"/>
          <p14:tracePt t="209461" x="4991100" y="6299200"/>
          <p14:tracePt t="209478" x="4940300" y="6356350"/>
          <p14:tracePt t="209494" x="4902200" y="6388100"/>
          <p14:tracePt t="209511" x="4870450" y="6419850"/>
          <p14:tracePt t="209527" x="4832350" y="6445250"/>
          <p14:tracePt t="209545" x="4787900" y="6477000"/>
          <p14:tracePt t="209561" x="4762500" y="6489700"/>
          <p14:tracePt t="209578" x="4749800" y="6502400"/>
          <p14:tracePt t="209594" x="4743450" y="6502400"/>
          <p14:tracePt t="209784" x="4737100" y="6502400"/>
          <p14:tracePt t="210272" x="4730750" y="6502400"/>
          <p14:tracePt t="210280" x="4660900" y="6502400"/>
          <p14:tracePt t="210287" x="4591050" y="6515100"/>
          <p14:tracePt t="210296" x="4502150" y="6521450"/>
          <p14:tracePt t="210311" x="4311650" y="6540500"/>
          <p14:tracePt t="210327" x="4108450" y="6553200"/>
          <p14:tracePt t="210344" x="3905250" y="6572250"/>
          <p14:tracePt t="210361" x="3683000" y="6591300"/>
          <p14:tracePt t="210378" x="3371850" y="6623050"/>
          <p14:tracePt t="210394" x="3168650" y="6635750"/>
          <p14:tracePt t="210411" x="2952750" y="6648450"/>
          <p14:tracePt t="210428" x="2762250" y="6648450"/>
          <p14:tracePt t="210444" x="2584450" y="6648450"/>
          <p14:tracePt t="210461" x="2355850" y="6661150"/>
          <p14:tracePt t="210478" x="2190750" y="6667500"/>
          <p14:tracePt t="210494" x="2032000" y="6680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b="1" dirty="0"/>
              <a:t>Weekly Agendas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514351" y="2142068"/>
            <a:ext cx="7410449" cy="3725332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Always posted </a:t>
            </a:r>
            <a:r>
              <a:rPr lang="en-US" altLang="en-US" sz="2800" dirty="0">
                <a:hlinkClick r:id="rId2"/>
              </a:rPr>
              <a:t>online</a:t>
            </a:r>
            <a:endParaRPr lang="en-US" altLang="en-US" sz="2800" dirty="0"/>
          </a:p>
          <a:p>
            <a:r>
              <a:rPr lang="en-US" altLang="en-US" sz="2800" dirty="0"/>
              <a:t>Designed to give you a preview of the week</a:t>
            </a:r>
          </a:p>
          <a:p>
            <a:pPr lvl="1"/>
            <a:r>
              <a:rPr lang="en-US" altLang="en-US" sz="2400" dirty="0" smtClean="0"/>
              <a:t>Lists class activities for the week</a:t>
            </a:r>
          </a:p>
          <a:p>
            <a:pPr lvl="1"/>
            <a:r>
              <a:rPr lang="en-US" altLang="en-US" sz="2400" dirty="0" smtClean="0"/>
              <a:t>Lists “Terms” reading </a:t>
            </a:r>
            <a:r>
              <a:rPr lang="en-US" altLang="en-US" sz="2400" dirty="0"/>
              <a:t>assignments for that week</a:t>
            </a:r>
          </a:p>
          <a:p>
            <a:pPr lvl="1"/>
            <a:r>
              <a:rPr lang="en-US" altLang="en-US" sz="2400" dirty="0" smtClean="0"/>
              <a:t>Announced </a:t>
            </a:r>
            <a:r>
              <a:rPr lang="en-US" altLang="en-US" sz="2400" dirty="0"/>
              <a:t>quizzes </a:t>
            </a:r>
            <a:r>
              <a:rPr lang="en-US" altLang="en-US" sz="2400" dirty="0" smtClean="0"/>
              <a:t>listed (on Fridays)</a:t>
            </a:r>
            <a:endParaRPr lang="en-US" altLang="en-US" sz="2400" dirty="0"/>
          </a:p>
          <a:p>
            <a:r>
              <a:rPr lang="en-US" altLang="en-US" sz="2800" dirty="0" smtClean="0"/>
              <a:t>Use </a:t>
            </a:r>
            <a:r>
              <a:rPr lang="en-US" altLang="en-US" sz="2800" dirty="0"/>
              <a:t>if </a:t>
            </a:r>
            <a:r>
              <a:rPr lang="en-US" altLang="en-US" sz="2800" dirty="0" smtClean="0"/>
              <a:t>absent</a:t>
            </a:r>
          </a:p>
          <a:p>
            <a:r>
              <a:rPr lang="en-US" altLang="en-US" sz="2800" dirty="0" smtClean="0"/>
              <a:t>If absent, see “Make-Up Bin” on counter for handouts.</a:t>
            </a:r>
            <a:endParaRPr lang="en-US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bldLvl="5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5400" b="1" dirty="0"/>
              <a:t>What will we do in class?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514351" y="2142068"/>
            <a:ext cx="8172449" cy="418253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smtClean="0"/>
              <a:t>Lectures (sparingly)</a:t>
            </a: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Class </a:t>
            </a:r>
            <a:r>
              <a:rPr lang="en-US" altLang="en-US" sz="2800" dirty="0" smtClean="0"/>
              <a:t>discussions</a:t>
            </a:r>
          </a:p>
          <a:p>
            <a:pPr lvl="1">
              <a:lnSpc>
                <a:spcPct val="90000"/>
              </a:lnSpc>
            </a:pPr>
            <a:r>
              <a:rPr lang="en-US" altLang="en-US" sz="2650" dirty="0" smtClean="0"/>
              <a:t>Directed learning activities; note-taking should occur</a:t>
            </a:r>
            <a:endParaRPr lang="en-US" altLang="en-US" sz="2650" dirty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Document Analysis Activities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Cooperative writing analysis activities (Foursquare)</a:t>
            </a:r>
            <a:r>
              <a:rPr lang="en-US" altLang="en-US" sz="2400" dirty="0" smtClean="0"/>
              <a:t>		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Student lead discussions and questions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Activities designed to interact with material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WE DO NOT COVER THE BOOK.  WE EXPAND OUR UNDERSTANDING OF WHAT THE BOOK SAYS.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bldLvl="5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99002"/>
            <a:ext cx="7598569" cy="1456267"/>
          </a:xfrm>
        </p:spPr>
        <p:txBody>
          <a:bodyPr>
            <a:normAutofit/>
          </a:bodyPr>
          <a:lstStyle/>
          <a:p>
            <a:r>
              <a:rPr lang="en-US" altLang="en-US" sz="5400" b="1" dirty="0"/>
              <a:t>Binder Organization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56274" y="1828800"/>
            <a:ext cx="7239000" cy="4241800"/>
          </a:xfrm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Suggested only; do what works for you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1.5” to 2” STRONGLY </a:t>
            </a:r>
            <a:r>
              <a:rPr lang="en-US" altLang="en-US" sz="3200" dirty="0" smtClean="0"/>
              <a:t>suggested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Loose-leaf notebook paper very much recommended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Use tab dividers for each unit: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8 units total during term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Keep notes and handouts in appropriate unit section for organization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bldLvl="5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b="1" dirty="0"/>
              <a:t>Reading the Textbook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362200"/>
            <a:ext cx="79248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Read as soon as assigned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Use the unit guides online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Look through the entire chapter first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Skim and familiarize yourself with layout and topics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Read the </a:t>
            </a:r>
            <a:r>
              <a:rPr lang="en-US" altLang="en-US" sz="2800" dirty="0" smtClean="0"/>
              <a:t>Assignment First</a:t>
            </a: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Use unit guide to answer questions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Look for generalizations, explanations, and interpretations</a:t>
            </a:r>
          </a:p>
          <a:p>
            <a:pPr>
              <a:lnSpc>
                <a:spcPct val="90000"/>
              </a:lnSpc>
            </a:pPr>
            <a:endParaRPr lang="en-US" altLang="en-US" sz="2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16">
        <p14:honeycomb/>
      </p:transition>
    </mc:Choice>
    <mc:Fallback xmlns="">
      <p:transition spd="slow" advTm="92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55" grpId="0" build="p" bldLvl="5" autoUpdateAnimBg="0"/>
    </p:bldLst>
  </p:timing>
  <p:extLst>
    <p:ext uri="{3A86A75C-4F4B-4683-9AE1-C65F6400EC91}">
      <p14:laserTraceLst xmlns:p14="http://schemas.microsoft.com/office/powerpoint/2010/main">
        <p14:tracePtLst>
          <p14:tracePt t="42558" x="1365250" y="5429250"/>
          <p14:tracePt t="42575" x="1409700" y="5130800"/>
          <p14:tracePt t="42591" x="1447800" y="4857750"/>
          <p14:tracePt t="42608" x="1466850" y="4629150"/>
          <p14:tracePt t="42625" x="1498600" y="4413250"/>
          <p14:tracePt t="42641" x="1530350" y="4318000"/>
          <p14:tracePt t="42658" x="1581150" y="4248150"/>
          <p14:tracePt t="42675" x="1638300" y="4191000"/>
          <p14:tracePt t="42692" x="1733550" y="4127500"/>
          <p14:tracePt t="42708" x="1809750" y="4089400"/>
          <p14:tracePt t="42724" x="1898650" y="4032250"/>
          <p14:tracePt t="42741" x="1993900" y="3968750"/>
          <p14:tracePt t="42760" x="2095500" y="3886200"/>
          <p14:tracePt t="42775" x="2133600" y="3822700"/>
          <p14:tracePt t="42791" x="2171700" y="3765550"/>
          <p14:tracePt t="42808" x="2209800" y="3689350"/>
          <p14:tracePt t="42825" x="2247900" y="3632200"/>
          <p14:tracePt t="42842" x="2292350" y="3556000"/>
          <p14:tracePt t="42858" x="2305050" y="3511550"/>
          <p14:tracePt t="42874" x="2317750" y="3486150"/>
          <p14:tracePt t="42891" x="2317750" y="3467100"/>
          <p14:tracePt t="42908" x="2324100" y="3441700"/>
          <p14:tracePt t="42925" x="2343150" y="3378200"/>
          <p14:tracePt t="42941" x="2368550" y="3321050"/>
          <p14:tracePt t="42958" x="2393950" y="3257550"/>
          <p14:tracePt t="42974" x="2419350" y="3187700"/>
          <p14:tracePt t="42992" x="2425700" y="3111500"/>
          <p14:tracePt t="43008" x="2425700" y="3060700"/>
          <p14:tracePt t="43024" x="2425700" y="3028950"/>
          <p14:tracePt t="43041" x="2425700" y="3009900"/>
          <p14:tracePt t="43058" x="2406650" y="2997200"/>
          <p14:tracePt t="43074" x="2393950" y="2990850"/>
          <p14:tracePt t="43119" x="2457450" y="2997200"/>
          <p14:tracePt t="43126" x="2508250" y="3003550"/>
          <p14:tracePt t="43141" x="2590800" y="3016250"/>
          <p14:tracePt t="43158" x="2921000" y="3022600"/>
          <p14:tracePt t="43174" x="3187700" y="3022600"/>
          <p14:tracePt t="43191" x="3441700" y="3022600"/>
          <p14:tracePt t="43208" x="3663950" y="3016250"/>
          <p14:tracePt t="43225" x="3841750" y="2984500"/>
          <p14:tracePt t="43241" x="3867150" y="2978150"/>
          <p14:tracePt t="43258" x="3873500" y="2971800"/>
          <p14:tracePt t="43274" x="3854450" y="2952750"/>
          <p14:tracePt t="43291" x="3778250" y="2933700"/>
          <p14:tracePt t="43308" x="3562350" y="2895600"/>
          <p14:tracePt t="43324" x="3371850" y="2882900"/>
          <p14:tracePt t="43341" x="3175000" y="2876550"/>
          <p14:tracePt t="43358" x="2997200" y="2870200"/>
          <p14:tracePt t="43375" x="2755900" y="2870200"/>
          <p14:tracePt t="43391" x="2622550" y="2870200"/>
          <p14:tracePt t="43408" x="2527300" y="2876550"/>
          <p14:tracePt t="43425" x="2438400" y="2908300"/>
          <p14:tracePt t="43443" x="2362200" y="2940050"/>
          <p14:tracePt t="43458" x="2343150" y="2959100"/>
          <p14:tracePt t="43475" x="2336800" y="2990850"/>
          <p14:tracePt t="43491" x="2336800" y="3028950"/>
          <p14:tracePt t="43507" x="2362200" y="3073400"/>
          <p14:tracePt t="43525" x="2571750" y="3175000"/>
          <p14:tracePt t="43541" x="2863850" y="3219450"/>
          <p14:tracePt t="43558" x="3181350" y="3238500"/>
          <p14:tracePt t="43575" x="3517900" y="3238500"/>
          <p14:tracePt t="43592" x="3803650" y="3200400"/>
          <p14:tracePt t="43608" x="4019550" y="3143250"/>
          <p14:tracePt t="43625" x="4051300" y="3117850"/>
          <p14:tracePt t="43641" x="4019550" y="3079750"/>
          <p14:tracePt t="43658" x="3892550" y="3041650"/>
          <p14:tracePt t="43675" x="3549650" y="3009900"/>
          <p14:tracePt t="43691" x="3333750" y="3003550"/>
          <p14:tracePt t="43708" x="3187700" y="3003550"/>
          <p14:tracePt t="43725" x="3048000" y="3009900"/>
          <p14:tracePt t="43742" x="2927350" y="3048000"/>
          <p14:tracePt t="43758" x="2908300" y="3060700"/>
          <p14:tracePt t="43775" x="2901950" y="3086100"/>
          <p14:tracePt t="43791" x="2908300" y="3136900"/>
          <p14:tracePt t="43808" x="3022600" y="3200400"/>
          <p14:tracePt t="43825" x="3409950" y="3257550"/>
          <p14:tracePt t="43843" x="3714750" y="3270250"/>
          <p14:tracePt t="43858" x="4019550" y="3270250"/>
          <p14:tracePt t="43875" x="4286250" y="3270250"/>
          <p14:tracePt t="43877" x="4375150" y="3270250"/>
          <p14:tracePt t="43892" x="4495800" y="3257550"/>
          <p14:tracePt t="43909" x="4533900" y="3251200"/>
          <p14:tracePt t="43925" x="4540250" y="3251200"/>
          <p14:tracePt t="44462" x="4546600" y="3251200"/>
          <p14:tracePt t="44469" x="4578350" y="3251200"/>
          <p14:tracePt t="44477" x="4622800" y="3257550"/>
          <p14:tracePt t="44492" x="4756150" y="3270250"/>
          <p14:tracePt t="44508" x="4895850" y="3282950"/>
          <p14:tracePt t="44525" x="5048250" y="3295650"/>
          <p14:tracePt t="44541" x="5175250" y="3295650"/>
          <p14:tracePt t="44558" x="5251450" y="3295650"/>
          <p14:tracePt t="44575" x="5295900" y="3295650"/>
          <p14:tracePt t="44591" x="5327650" y="3295650"/>
          <p14:tracePt t="44608" x="5365750" y="3295650"/>
          <p14:tracePt t="44624" x="5410200" y="3295650"/>
          <p14:tracePt t="44642" x="5480050" y="3295650"/>
          <p14:tracePt t="44658" x="5518150" y="3295650"/>
          <p14:tracePt t="44675" x="5549900" y="3295650"/>
          <p14:tracePt t="44692" x="5556250" y="3295650"/>
          <p14:tracePt t="44747" x="5562600" y="3295650"/>
          <p14:tracePt t="44754" x="5562600" y="3302000"/>
          <p14:tracePt t="44844" x="5568950" y="3302000"/>
          <p14:tracePt t="44852" x="5575300" y="3308350"/>
          <p14:tracePt t="44860" x="5581650" y="3308350"/>
          <p14:tracePt t="44877" x="5588000" y="3314700"/>
          <p14:tracePt t="44892" x="5607050" y="3321050"/>
          <p14:tracePt t="44908" x="5632450" y="3321050"/>
          <p14:tracePt t="44925" x="5657850" y="3321050"/>
          <p14:tracePt t="44942" x="5695950" y="3321050"/>
          <p14:tracePt t="44958" x="5759450" y="3321050"/>
          <p14:tracePt t="44975" x="5797550" y="3321050"/>
          <p14:tracePt t="44992" x="5829300" y="3327400"/>
          <p14:tracePt t="45008" x="5848350" y="3327400"/>
          <p14:tracePt t="45699" x="5848350" y="3333750"/>
          <p14:tracePt t="45707" x="5822950" y="3346450"/>
          <p14:tracePt t="45715" x="5797550" y="3365500"/>
          <p14:tracePt t="45725" x="5765800" y="3397250"/>
          <p14:tracePt t="45742" x="5689600" y="3454400"/>
          <p14:tracePt t="45758" x="5594350" y="3524250"/>
          <p14:tracePt t="45776" x="5441950" y="3683000"/>
          <p14:tracePt t="45792" x="5321300" y="3790950"/>
          <p14:tracePt t="45808" x="5194300" y="3873500"/>
          <p14:tracePt t="45825" x="5080000" y="3943350"/>
          <p14:tracePt t="45843" x="4946650" y="4019550"/>
          <p14:tracePt t="45859" x="4889500" y="4057650"/>
          <p14:tracePt t="45875" x="4851400" y="4083050"/>
          <p14:tracePt t="45892" x="4826000" y="4102100"/>
          <p14:tracePt t="45908" x="4813300" y="4133850"/>
          <p14:tracePt t="45926" x="4800600" y="4165600"/>
          <p14:tracePt t="45942" x="4787900" y="4197350"/>
          <p14:tracePt t="45958" x="4781550" y="4210050"/>
          <p14:tracePt t="45975" x="4781550" y="4222750"/>
          <p14:tracePt t="46210" x="4781550" y="4229100"/>
          <p14:tracePt t="46217" x="4775200" y="4235450"/>
          <p14:tracePt t="46226" x="4768850" y="4241800"/>
          <p14:tracePt t="46242" x="4749800" y="4260850"/>
          <p14:tracePt t="46258" x="4730750" y="4279900"/>
          <p14:tracePt t="46275" x="4699000" y="4298950"/>
          <p14:tracePt t="46293" x="4654550" y="4330700"/>
          <p14:tracePt t="46308" x="4635500" y="4349750"/>
          <p14:tracePt t="46325" x="4616450" y="4368800"/>
          <p14:tracePt t="46342" x="4610100" y="4375150"/>
          <p14:tracePt t="47500" x="4610100" y="4381500"/>
          <p14:tracePt t="48670" x="4603750" y="4381500"/>
          <p14:tracePt t="48678" x="4584700" y="4387850"/>
          <p14:tracePt t="48685" x="4565650" y="4394200"/>
          <p14:tracePt t="48694" x="4546600" y="4400550"/>
          <p14:tracePt t="48709" x="4508500" y="4406900"/>
          <p14:tracePt t="48726" x="4476750" y="4419600"/>
          <p14:tracePt t="48742" x="4470400" y="4419600"/>
          <p14:tracePt t="48813" x="4464050" y="4425950"/>
          <p14:tracePt t="48820" x="4457700" y="4425950"/>
          <p14:tracePt t="48843" x="4457700" y="4432300"/>
          <p14:tracePt t="48850" x="4451350" y="4432300"/>
          <p14:tracePt t="48859" x="4445000" y="4432300"/>
          <p14:tracePt t="48876" x="4425950" y="4438650"/>
          <p14:tracePt t="48892" x="4400550" y="4445000"/>
          <p14:tracePt t="48909" x="4381500" y="4445000"/>
          <p14:tracePt t="48926" x="4356100" y="4451350"/>
          <p14:tracePt t="49420" x="4349750" y="4451350"/>
          <p14:tracePt t="49428" x="4343400" y="4451350"/>
          <p14:tracePt t="49458" x="4337050" y="4451350"/>
          <p14:tracePt t="49465" x="4330700" y="4451350"/>
          <p14:tracePt t="49476" x="4324350" y="4451350"/>
          <p14:tracePt t="49492" x="4311650" y="4451350"/>
          <p14:tracePt t="49509" x="4298950" y="4451350"/>
          <p14:tracePt t="49526" x="4292600" y="4451350"/>
          <p14:tracePt t="49542" x="4279900" y="4451350"/>
          <p14:tracePt t="49728" x="4273550" y="4451350"/>
          <p14:tracePt t="49810" x="4267200" y="4457700"/>
          <p14:tracePt t="49818" x="4260850" y="4464050"/>
          <p14:tracePt t="49833" x="4254500" y="4470400"/>
          <p14:tracePt t="49848" x="4248150" y="4476750"/>
          <p14:tracePt t="49871" x="4241800" y="4483100"/>
          <p14:tracePt t="49893" x="4235450" y="4489450"/>
          <p14:tracePt t="49938" x="4229100" y="4489450"/>
          <p14:tracePt t="50043" x="4222750" y="4489450"/>
          <p14:tracePt t="50050" x="4210050" y="4489450"/>
          <p14:tracePt t="50059" x="4203700" y="4495800"/>
          <p14:tracePt t="50076" x="4191000" y="4495800"/>
          <p14:tracePt t="50109" x="4178300" y="4495800"/>
          <p14:tracePt t="50163" x="4171950" y="4495800"/>
          <p14:tracePt t="50170" x="4165600" y="4495800"/>
          <p14:tracePt t="50178" x="4159250" y="4495800"/>
          <p14:tracePt t="50192" x="4152900" y="4495800"/>
          <p14:tracePt t="50210" x="4133850" y="4495800"/>
          <p14:tracePt t="50226" x="4127500" y="4495800"/>
          <p14:tracePt t="50366" x="4121150" y="4502150"/>
          <p14:tracePt t="50703" x="4121150" y="4508500"/>
          <p14:tracePt t="50711" x="4121150" y="4514850"/>
          <p14:tracePt t="50718" x="4121150" y="4521200"/>
          <p14:tracePt t="50728" x="4121150" y="4527550"/>
          <p14:tracePt t="50743" x="4121150" y="4546600"/>
          <p14:tracePt t="50838" x="4114800" y="4546600"/>
          <p14:tracePt t="50868" x="4108450" y="4540250"/>
          <p14:tracePt t="50958" x="4102100" y="4540250"/>
          <p14:tracePt t="50973" x="4095750" y="4540250"/>
          <p14:tracePt t="50988" x="4095750" y="4546600"/>
          <p14:tracePt t="50993" x="4089400" y="4552950"/>
          <p14:tracePt t="51009" x="4089400" y="4565650"/>
          <p14:tracePt t="51027" x="4089400" y="4584700"/>
          <p14:tracePt t="51043" x="4089400" y="4591050"/>
          <p14:tracePt t="51059" x="4089400" y="4597400"/>
          <p14:tracePt t="51168" x="4089400" y="4591050"/>
          <p14:tracePt t="51177" x="4089400" y="4584700"/>
          <p14:tracePt t="51183" x="4089400" y="4578350"/>
          <p14:tracePt t="51193" x="4083050" y="4578350"/>
          <p14:tracePt t="51209" x="4083050" y="4572000"/>
          <p14:tracePt t="55564" x="4076700" y="4572000"/>
          <p14:tracePt t="55579" x="4070350" y="4565650"/>
          <p14:tracePt t="55587" x="4064000" y="4559300"/>
          <p14:tracePt t="55595" x="4057650" y="4552950"/>
          <p14:tracePt t="55610" x="4057650" y="4546600"/>
          <p14:tracePt t="55692" x="4051300" y="4546600"/>
          <p14:tracePt t="55737" x="4051300" y="4552950"/>
          <p14:tracePt t="55744" x="4051300" y="4559300"/>
          <p14:tracePt t="55752" x="4051300" y="4572000"/>
          <p14:tracePt t="55761" x="4051300" y="4578350"/>
          <p14:tracePt t="55777" x="4051300" y="4591050"/>
          <p14:tracePt t="56254" x="4038600" y="4591050"/>
          <p14:tracePt t="56262" x="3962400" y="4603750"/>
          <p14:tracePt t="56269" x="3886200" y="4616450"/>
          <p14:tracePt t="56279" x="3790950" y="4629150"/>
          <p14:tracePt t="56294" x="3517900" y="4654550"/>
          <p14:tracePt t="56311" x="3187700" y="4660900"/>
          <p14:tracePt t="56327" x="2813050" y="4660900"/>
          <p14:tracePt t="56344" x="2393950" y="4622800"/>
          <p14:tracePt t="56361" x="1511300" y="4464050"/>
          <p14:tracePt t="56377" x="1130300" y="4375150"/>
          <p14:tracePt t="56394" x="977900" y="4324350"/>
          <p14:tracePt t="56411" x="939800" y="4311650"/>
          <p14:tracePt t="56428" x="920750" y="4311650"/>
          <p14:tracePt t="56444" x="958850" y="4324350"/>
          <p14:tracePt t="56461" x="1047750" y="4356100"/>
          <p14:tracePt t="56477" x="1149350" y="4387850"/>
          <p14:tracePt t="56494" x="1212850" y="4413250"/>
          <p14:tracePt t="56511" x="1257300" y="4445000"/>
          <p14:tracePt t="56528" x="1289050" y="4476750"/>
          <p14:tracePt t="56544" x="1327150" y="4514850"/>
          <p14:tracePt t="56561" x="1365250" y="4546600"/>
          <p14:tracePt t="56578" x="1403350" y="4565650"/>
          <p14:tracePt t="56594" x="1416050" y="4572000"/>
          <p14:tracePt t="57725" x="1416050" y="4578350"/>
          <p14:tracePt t="57732" x="1416050" y="4584700"/>
          <p14:tracePt t="58182" x="1409700" y="4565650"/>
          <p14:tracePt t="58190" x="1409700" y="4552950"/>
          <p14:tracePt t="58197" x="1409700" y="4546600"/>
          <p14:tracePt t="58211" x="1403350" y="4533900"/>
          <p14:tracePt t="58228" x="1403350" y="4527550"/>
          <p14:tracePt t="58422" x="1403350" y="4533900"/>
          <p14:tracePt t="58437" x="1403350" y="4540250"/>
          <p14:tracePt t="58445" x="1403350" y="4546600"/>
          <p14:tracePt t="58633" x="1403350" y="4552950"/>
          <p14:tracePt t="58640" x="1403350" y="4572000"/>
          <p14:tracePt t="58648" x="1403350" y="4584700"/>
          <p14:tracePt t="58661" x="1409700" y="4597400"/>
          <p14:tracePt t="58679" x="1416050" y="4616450"/>
          <p14:tracePt t="58775" x="1416050" y="4603750"/>
          <p14:tracePt t="58783" x="1416050" y="4597400"/>
          <p14:tracePt t="58865" x="1409700" y="4597400"/>
          <p14:tracePt t="58888" x="1409700" y="4603750"/>
          <p14:tracePt t="58895" x="1409700" y="4616450"/>
          <p14:tracePt t="58911" x="1409700" y="4629150"/>
          <p14:tracePt t="58928" x="1409700" y="4654550"/>
          <p14:tracePt t="58945" x="1409700" y="4660900"/>
          <p14:tracePt t="58961" x="1409700" y="4679950"/>
          <p14:tracePt t="59120" x="1409700" y="4686300"/>
          <p14:tracePt t="59128" x="1403350" y="4699000"/>
          <p14:tracePt t="59135" x="1397000" y="4711700"/>
          <p14:tracePt t="59145" x="1384300" y="4730750"/>
          <p14:tracePt t="59161" x="1365250" y="4775200"/>
          <p14:tracePt t="59178" x="1333500" y="4819650"/>
          <p14:tracePt t="59194" x="1295400" y="4870450"/>
          <p14:tracePt t="59211" x="1212850" y="4978400"/>
          <p14:tracePt t="59228" x="1155700" y="5054600"/>
          <p14:tracePt t="59245" x="1104900" y="5124450"/>
          <p14:tracePt t="59261" x="1054100" y="5200650"/>
          <p14:tracePt t="59279" x="984250" y="5308600"/>
          <p14:tracePt t="59295" x="958850" y="5378450"/>
          <p14:tracePt t="59311" x="946150" y="5422900"/>
          <p14:tracePt t="59328" x="946150" y="5448300"/>
          <p14:tracePt t="59345" x="946150" y="5461000"/>
          <p14:tracePt t="60254" x="958850" y="5461000"/>
          <p14:tracePt t="60262" x="971550" y="5461000"/>
          <p14:tracePt t="60278" x="984250" y="5467350"/>
          <p14:tracePt t="60295" x="996950" y="5467350"/>
          <p14:tracePt t="60330" x="1003300" y="5473700"/>
          <p14:tracePt t="60441" x="996950" y="5473700"/>
          <p14:tracePt t="63989" x="996950" y="5486400"/>
          <p14:tracePt t="63996" x="996950" y="5505450"/>
          <p14:tracePt t="64004" x="990600" y="5524500"/>
          <p14:tracePt t="64013" x="984250" y="5543550"/>
          <p14:tracePt t="64029" x="971550" y="5588000"/>
          <p14:tracePt t="64046" x="958850" y="5638800"/>
          <p14:tracePt t="64063" x="952500" y="5702300"/>
          <p14:tracePt t="64080" x="952500" y="5829300"/>
          <p14:tracePt t="64096" x="946150" y="5911850"/>
          <p14:tracePt t="64112" x="939800" y="6000750"/>
          <p14:tracePt t="64129" x="927100" y="6083300"/>
          <p14:tracePt t="64146" x="908050" y="6153150"/>
          <p14:tracePt t="64163" x="876300" y="6229350"/>
          <p14:tracePt t="64179" x="838200" y="6286500"/>
          <p14:tracePt t="64195" x="806450" y="6343650"/>
          <p14:tracePt t="64213" x="781050" y="6400800"/>
          <p14:tracePt t="64230" x="749300" y="65024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5|5|6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21.5|12.6|36.8|17.6|5.7|21.7|7|2.4|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1.7|4.3|14.8|29.9|2.2|15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16167579-F028-49CD-9341-D4040328A813}" vid="{DBE2CA02-D85A-410E-B102-C2921471397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346</TotalTime>
  <Words>366</Words>
  <Application>Microsoft Office PowerPoint</Application>
  <PresentationFormat>On-screen Show (4:3)</PresentationFormat>
  <Paragraphs>64</Paragraphs>
  <Slides>9</Slides>
  <Notes>0</Notes>
  <HiddenSlides>4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Celestial</vt:lpstr>
      <vt:lpstr>WHAT AM I DOING HERE !?!</vt:lpstr>
      <vt:lpstr>Types of Course Work</vt:lpstr>
      <vt:lpstr>Consider this…</vt:lpstr>
      <vt:lpstr>Unit Guides: Quizzes and Tests</vt:lpstr>
      <vt:lpstr>PowerPoint Presentation</vt:lpstr>
      <vt:lpstr>Weekly Agendas</vt:lpstr>
      <vt:lpstr>What will we do in class?</vt:lpstr>
      <vt:lpstr>Binder Organization</vt:lpstr>
      <vt:lpstr>Reading the Textbook</vt:lpstr>
    </vt:vector>
  </TitlesOfParts>
  <Company>TUHSD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AM I DOING HERE !?!</dc:title>
  <dc:creator>Mark Van Over</dc:creator>
  <cp:lastModifiedBy>Mark Van Over</cp:lastModifiedBy>
  <cp:revision>22</cp:revision>
  <cp:lastPrinted>1601-01-01T00:00:00Z</cp:lastPrinted>
  <dcterms:created xsi:type="dcterms:W3CDTF">2001-08-21T15:07:50Z</dcterms:created>
  <dcterms:modified xsi:type="dcterms:W3CDTF">2015-08-31T22:35:04Z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